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7" r:id="rId1"/>
  </p:sldMasterIdLst>
  <p:notesMasterIdLst>
    <p:notesMasterId r:id="rId20"/>
  </p:notesMasterIdLst>
  <p:sldIdLst>
    <p:sldId id="313" r:id="rId2"/>
    <p:sldId id="309" r:id="rId3"/>
    <p:sldId id="344" r:id="rId4"/>
    <p:sldId id="345" r:id="rId5"/>
    <p:sldId id="346" r:id="rId6"/>
    <p:sldId id="347" r:id="rId7"/>
    <p:sldId id="316" r:id="rId8"/>
    <p:sldId id="348" r:id="rId9"/>
    <p:sldId id="349" r:id="rId10"/>
    <p:sldId id="350" r:id="rId11"/>
    <p:sldId id="351" r:id="rId12"/>
    <p:sldId id="352" r:id="rId13"/>
    <p:sldId id="321" r:id="rId14"/>
    <p:sldId id="355" r:id="rId15"/>
    <p:sldId id="328" r:id="rId16"/>
    <p:sldId id="329" r:id="rId17"/>
    <p:sldId id="353" r:id="rId18"/>
    <p:sldId id="354" r:id="rId19"/>
  </p:sldIdLst>
  <p:sldSz cx="9144000" cy="5143500" type="screen16x9"/>
  <p:notesSz cx="6858000" cy="9144000"/>
  <p:embeddedFontLst>
    <p:embeddedFont>
      <p:font typeface="Raleway" panose="020B0604020202020204" charset="0"/>
      <p:regular r:id="rId21"/>
      <p:bold r:id="rId22"/>
    </p:embeddedFont>
    <p:embeddedFont>
      <p:font typeface="Signika" panose="020B0604020202020204" charset="0"/>
      <p:bold r:id="rId23"/>
    </p:embeddedFont>
    <p:embeddedFont>
      <p:font typeface="TH Sarabun New" panose="020B0500040200020003" pitchFamily="34" charset="-34"/>
      <p:regular r:id="rId24"/>
      <p:bold r:id="rId25"/>
      <p:italic r:id="rId26"/>
      <p:boldItalic r:id="rId27"/>
    </p:embeddedFont>
    <p:embeddedFont>
      <p:font typeface="TH SarabunPSK" panose="020B0500040200020003" pitchFamily="34" charset="-34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61045F"/>
    <a:srgbClr val="AA076B"/>
    <a:srgbClr val="F4BF3A"/>
    <a:srgbClr val="FA8A4C"/>
    <a:srgbClr val="F7CE68"/>
    <a:srgbClr val="FBAB7E"/>
    <a:srgbClr val="2832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E0C991-2212-4E4D-B389-F1C86D71DCA1}">
  <a:tblStyle styleId="{16E0C991-2212-4E4D-B389-F1C86D71DC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20006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1658175" y="539496"/>
            <a:ext cx="6761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21064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52263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5"/>
          <p:cNvSpPr/>
          <p:nvPr/>
        </p:nvSpPr>
        <p:spPr>
          <a:xfrm rot="10800000" flipH="1">
            <a:off x="-21600" y="-2482737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-21600" y="1810463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362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62;p8">
            <a:extLst>
              <a:ext uri="{FF2B5EF4-FFF2-40B4-BE49-F238E27FC236}">
                <a16:creationId xmlns:a16="http://schemas.microsoft.com/office/drawing/2014/main" id="{0819B6F7-8454-4B3F-9283-3A05F3818817}"/>
              </a:ext>
            </a:extLst>
          </p:cNvPr>
          <p:cNvSpPr/>
          <p:nvPr userDrawn="1"/>
        </p:nvSpPr>
        <p:spPr>
          <a:xfrm>
            <a:off x="7854622" y="4533698"/>
            <a:ext cx="1444318" cy="609802"/>
          </a:xfrm>
          <a:custGeom>
            <a:avLst/>
            <a:gdLst/>
            <a:ahLst/>
            <a:cxnLst/>
            <a:rect l="l" t="t" r="r" b="b"/>
            <a:pathLst>
              <a:path w="41407" h="17495" extrusionOk="0">
                <a:moveTo>
                  <a:pt x="15858" y="1"/>
                </a:moveTo>
                <a:lnTo>
                  <a:pt x="14977" y="127"/>
                </a:lnTo>
                <a:lnTo>
                  <a:pt x="14222" y="378"/>
                </a:lnTo>
                <a:lnTo>
                  <a:pt x="13467" y="882"/>
                </a:lnTo>
                <a:lnTo>
                  <a:pt x="12712" y="1637"/>
                </a:lnTo>
                <a:lnTo>
                  <a:pt x="12083" y="2392"/>
                </a:lnTo>
                <a:lnTo>
                  <a:pt x="11453" y="3273"/>
                </a:lnTo>
                <a:lnTo>
                  <a:pt x="10446" y="5161"/>
                </a:lnTo>
                <a:lnTo>
                  <a:pt x="9691" y="7049"/>
                </a:lnTo>
                <a:lnTo>
                  <a:pt x="9062" y="8685"/>
                </a:lnTo>
                <a:lnTo>
                  <a:pt x="8684" y="10195"/>
                </a:lnTo>
                <a:lnTo>
                  <a:pt x="8181" y="9817"/>
                </a:lnTo>
                <a:lnTo>
                  <a:pt x="7552" y="9314"/>
                </a:lnTo>
                <a:lnTo>
                  <a:pt x="6922" y="8936"/>
                </a:lnTo>
                <a:lnTo>
                  <a:pt x="6041" y="8559"/>
                </a:lnTo>
                <a:lnTo>
                  <a:pt x="5035" y="8433"/>
                </a:lnTo>
                <a:lnTo>
                  <a:pt x="4028" y="8433"/>
                </a:lnTo>
                <a:lnTo>
                  <a:pt x="3399" y="8685"/>
                </a:lnTo>
                <a:lnTo>
                  <a:pt x="2895" y="8936"/>
                </a:lnTo>
                <a:lnTo>
                  <a:pt x="2392" y="9314"/>
                </a:lnTo>
                <a:lnTo>
                  <a:pt x="1888" y="9817"/>
                </a:lnTo>
                <a:lnTo>
                  <a:pt x="1511" y="10321"/>
                </a:lnTo>
                <a:lnTo>
                  <a:pt x="1259" y="10950"/>
                </a:lnTo>
                <a:lnTo>
                  <a:pt x="630" y="12460"/>
                </a:lnTo>
                <a:lnTo>
                  <a:pt x="378" y="13845"/>
                </a:lnTo>
                <a:lnTo>
                  <a:pt x="126" y="15229"/>
                </a:lnTo>
                <a:lnTo>
                  <a:pt x="0" y="16362"/>
                </a:lnTo>
                <a:lnTo>
                  <a:pt x="0" y="17495"/>
                </a:lnTo>
                <a:lnTo>
                  <a:pt x="41407" y="17369"/>
                </a:lnTo>
                <a:lnTo>
                  <a:pt x="41155" y="16488"/>
                </a:lnTo>
                <a:lnTo>
                  <a:pt x="40400" y="14474"/>
                </a:lnTo>
                <a:lnTo>
                  <a:pt x="39897" y="13216"/>
                </a:lnTo>
                <a:lnTo>
                  <a:pt x="39267" y="12209"/>
                </a:lnTo>
                <a:lnTo>
                  <a:pt x="38512" y="11328"/>
                </a:lnTo>
                <a:lnTo>
                  <a:pt x="38135" y="10950"/>
                </a:lnTo>
                <a:lnTo>
                  <a:pt x="37631" y="10698"/>
                </a:lnTo>
                <a:lnTo>
                  <a:pt x="36750" y="10573"/>
                </a:lnTo>
                <a:lnTo>
                  <a:pt x="35995" y="10573"/>
                </a:lnTo>
                <a:lnTo>
                  <a:pt x="35366" y="10824"/>
                </a:lnTo>
                <a:lnTo>
                  <a:pt x="34736" y="11202"/>
                </a:lnTo>
                <a:lnTo>
                  <a:pt x="34233" y="11705"/>
                </a:lnTo>
                <a:lnTo>
                  <a:pt x="33981" y="12083"/>
                </a:lnTo>
                <a:lnTo>
                  <a:pt x="33730" y="12460"/>
                </a:lnTo>
                <a:lnTo>
                  <a:pt x="33478" y="11579"/>
                </a:lnTo>
                <a:lnTo>
                  <a:pt x="33352" y="10573"/>
                </a:lnTo>
                <a:lnTo>
                  <a:pt x="32975" y="9440"/>
                </a:lnTo>
                <a:lnTo>
                  <a:pt x="32471" y="8307"/>
                </a:lnTo>
                <a:lnTo>
                  <a:pt x="31716" y="7049"/>
                </a:lnTo>
                <a:lnTo>
                  <a:pt x="31213" y="6545"/>
                </a:lnTo>
                <a:lnTo>
                  <a:pt x="30709" y="6042"/>
                </a:lnTo>
                <a:lnTo>
                  <a:pt x="30206" y="5664"/>
                </a:lnTo>
                <a:lnTo>
                  <a:pt x="29576" y="5287"/>
                </a:lnTo>
                <a:lnTo>
                  <a:pt x="28947" y="5035"/>
                </a:lnTo>
                <a:lnTo>
                  <a:pt x="28318" y="4909"/>
                </a:lnTo>
                <a:lnTo>
                  <a:pt x="27689" y="4783"/>
                </a:lnTo>
                <a:lnTo>
                  <a:pt x="27185" y="4783"/>
                </a:lnTo>
                <a:lnTo>
                  <a:pt x="26052" y="5035"/>
                </a:lnTo>
                <a:lnTo>
                  <a:pt x="25171" y="5538"/>
                </a:lnTo>
                <a:lnTo>
                  <a:pt x="24416" y="6042"/>
                </a:lnTo>
                <a:lnTo>
                  <a:pt x="23913" y="6545"/>
                </a:lnTo>
                <a:lnTo>
                  <a:pt x="23410" y="7049"/>
                </a:lnTo>
                <a:lnTo>
                  <a:pt x="22906" y="5916"/>
                </a:lnTo>
                <a:lnTo>
                  <a:pt x="22277" y="4783"/>
                </a:lnTo>
                <a:lnTo>
                  <a:pt x="21522" y="3525"/>
                </a:lnTo>
                <a:lnTo>
                  <a:pt x="20389" y="2140"/>
                </a:lnTo>
                <a:lnTo>
                  <a:pt x="19760" y="1637"/>
                </a:lnTo>
                <a:lnTo>
                  <a:pt x="19130" y="1008"/>
                </a:lnTo>
                <a:lnTo>
                  <a:pt x="18375" y="630"/>
                </a:lnTo>
                <a:lnTo>
                  <a:pt x="17620" y="252"/>
                </a:lnTo>
                <a:lnTo>
                  <a:pt x="16739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3;p8">
            <a:extLst>
              <a:ext uri="{FF2B5EF4-FFF2-40B4-BE49-F238E27FC236}">
                <a16:creationId xmlns:a16="http://schemas.microsoft.com/office/drawing/2014/main" id="{E1764990-D24E-49E2-9291-0F8BF316FA48}"/>
              </a:ext>
            </a:extLst>
          </p:cNvPr>
          <p:cNvSpPr/>
          <p:nvPr userDrawn="1"/>
        </p:nvSpPr>
        <p:spPr>
          <a:xfrm>
            <a:off x="7586250" y="4805680"/>
            <a:ext cx="799020" cy="337820"/>
          </a:xfrm>
          <a:custGeom>
            <a:avLst/>
            <a:gdLst/>
            <a:ahLst/>
            <a:cxnLst/>
            <a:rect l="l" t="t" r="r" b="b"/>
            <a:pathLst>
              <a:path w="22907" h="9692" extrusionOk="0">
                <a:moveTo>
                  <a:pt x="11076" y="1"/>
                </a:moveTo>
                <a:lnTo>
                  <a:pt x="10321" y="127"/>
                </a:lnTo>
                <a:lnTo>
                  <a:pt x="9566" y="253"/>
                </a:lnTo>
                <a:lnTo>
                  <a:pt x="8936" y="630"/>
                </a:lnTo>
                <a:lnTo>
                  <a:pt x="8433" y="1008"/>
                </a:lnTo>
                <a:lnTo>
                  <a:pt x="7930" y="1511"/>
                </a:lnTo>
                <a:lnTo>
                  <a:pt x="7552" y="2015"/>
                </a:lnTo>
                <a:lnTo>
                  <a:pt x="6923" y="3147"/>
                </a:lnTo>
                <a:lnTo>
                  <a:pt x="6419" y="4280"/>
                </a:lnTo>
                <a:lnTo>
                  <a:pt x="6168" y="5287"/>
                </a:lnTo>
                <a:lnTo>
                  <a:pt x="5916" y="6294"/>
                </a:lnTo>
                <a:lnTo>
                  <a:pt x="5538" y="5916"/>
                </a:lnTo>
                <a:lnTo>
                  <a:pt x="5161" y="5664"/>
                </a:lnTo>
                <a:lnTo>
                  <a:pt x="4657" y="5413"/>
                </a:lnTo>
                <a:lnTo>
                  <a:pt x="4280" y="5287"/>
                </a:lnTo>
                <a:lnTo>
                  <a:pt x="3776" y="5161"/>
                </a:lnTo>
                <a:lnTo>
                  <a:pt x="3273" y="5161"/>
                </a:lnTo>
                <a:lnTo>
                  <a:pt x="2770" y="5287"/>
                </a:lnTo>
                <a:lnTo>
                  <a:pt x="2266" y="5413"/>
                </a:lnTo>
                <a:lnTo>
                  <a:pt x="1511" y="5916"/>
                </a:lnTo>
                <a:lnTo>
                  <a:pt x="1008" y="6420"/>
                </a:lnTo>
                <a:lnTo>
                  <a:pt x="630" y="7175"/>
                </a:lnTo>
                <a:lnTo>
                  <a:pt x="252" y="7930"/>
                </a:lnTo>
                <a:lnTo>
                  <a:pt x="1" y="9188"/>
                </a:lnTo>
                <a:lnTo>
                  <a:pt x="1" y="9692"/>
                </a:lnTo>
                <a:lnTo>
                  <a:pt x="22906" y="9692"/>
                </a:lnTo>
                <a:lnTo>
                  <a:pt x="22906" y="8937"/>
                </a:lnTo>
                <a:lnTo>
                  <a:pt x="22781" y="8056"/>
                </a:lnTo>
                <a:lnTo>
                  <a:pt x="22655" y="7049"/>
                </a:lnTo>
                <a:lnTo>
                  <a:pt x="22277" y="6042"/>
                </a:lnTo>
                <a:lnTo>
                  <a:pt x="21900" y="5161"/>
                </a:lnTo>
                <a:lnTo>
                  <a:pt x="21648" y="4783"/>
                </a:lnTo>
                <a:lnTo>
                  <a:pt x="21270" y="4406"/>
                </a:lnTo>
                <a:lnTo>
                  <a:pt x="20893" y="4154"/>
                </a:lnTo>
                <a:lnTo>
                  <a:pt x="20515" y="4028"/>
                </a:lnTo>
                <a:lnTo>
                  <a:pt x="19508" y="4028"/>
                </a:lnTo>
                <a:lnTo>
                  <a:pt x="18627" y="4280"/>
                </a:lnTo>
                <a:lnTo>
                  <a:pt x="17872" y="4783"/>
                </a:lnTo>
                <a:lnTo>
                  <a:pt x="17243" y="5413"/>
                </a:lnTo>
                <a:lnTo>
                  <a:pt x="16865" y="4532"/>
                </a:lnTo>
                <a:lnTo>
                  <a:pt x="16362" y="3651"/>
                </a:lnTo>
                <a:lnTo>
                  <a:pt x="15733" y="2770"/>
                </a:lnTo>
                <a:lnTo>
                  <a:pt x="14852" y="1763"/>
                </a:lnTo>
                <a:lnTo>
                  <a:pt x="13719" y="882"/>
                </a:lnTo>
                <a:lnTo>
                  <a:pt x="13216" y="504"/>
                </a:lnTo>
                <a:lnTo>
                  <a:pt x="12460" y="253"/>
                </a:lnTo>
                <a:lnTo>
                  <a:pt x="11831" y="127"/>
                </a:lnTo>
                <a:lnTo>
                  <a:pt x="11076" y="1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DC6000-72BC-4ACF-A165-862BBFECFBAB}"/>
              </a:ext>
            </a:extLst>
          </p:cNvPr>
          <p:cNvSpPr txBox="1"/>
          <p:nvPr userDrawn="1"/>
        </p:nvSpPr>
        <p:spPr>
          <a:xfrm>
            <a:off x="8001000" y="4782241"/>
            <a:ext cx="13131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Page | </a:t>
            </a:r>
            <a:fld id="{D2D9D047-FC3F-445D-9F35-8C808EEFC5E0}" type="slidenum">
              <a:rPr lang="en-US" sz="2200" b="1" smtClean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‹#›</a:t>
            </a:fld>
            <a:endParaRPr lang="en-US" sz="22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5038725" y="724075"/>
            <a:ext cx="33852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720000" y="1340475"/>
            <a:ext cx="2154300" cy="9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2"/>
          </p:nvPr>
        </p:nvSpPr>
        <p:spPr>
          <a:xfrm>
            <a:off x="720000" y="2321900"/>
            <a:ext cx="1994700" cy="1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7200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AF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4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" name="Google Shape;8;p1"/>
          <p:cNvGrpSpPr/>
          <p:nvPr/>
        </p:nvGrpSpPr>
        <p:grpSpPr>
          <a:xfrm>
            <a:off x="344400" y="335189"/>
            <a:ext cx="279600" cy="279600"/>
            <a:chOff x="141925" y="223050"/>
            <a:chExt cx="279600" cy="279600"/>
          </a:xfrm>
        </p:grpSpPr>
        <p:sp>
          <p:nvSpPr>
            <p:cNvPr id="9" name="Google Shape;9;p1"/>
            <p:cNvSpPr/>
            <p:nvPr/>
          </p:nvSpPr>
          <p:spPr>
            <a:xfrm>
              <a:off x="141925" y="223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41925" y="466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141925" y="3445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6" r:id="rId4"/>
    <p:sldLayoutId id="214748365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1047">
          <p15:clr>
            <a:srgbClr val="EA4335"/>
          </p15:clr>
        </p15:guide>
        <p15:guide id="6" pos="3174">
          <p15:clr>
            <a:srgbClr val="EA4335"/>
          </p15:clr>
        </p15:guide>
        <p15:guide id="7" orient="horz" pos="297">
          <p15:clr>
            <a:srgbClr val="EA4335"/>
          </p15:clr>
        </p15:guide>
        <p15:guide id="8" pos="30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slide" Target="slide16.xml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28.png"/><Relationship Id="rId5" Type="http://schemas.openxmlformats.org/officeDocument/2006/relationships/slide" Target="slide16.xml"/><Relationship Id="rId10" Type="http://schemas.openxmlformats.org/officeDocument/2006/relationships/image" Target="../media/image27.png"/><Relationship Id="rId4" Type="http://schemas.openxmlformats.org/officeDocument/2006/relationships/image" Target="../media/image4.jpg"/><Relationship Id="rId9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slide" Target="slide16.xm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slide" Target="slide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9.png"/><Relationship Id="rId3" Type="http://schemas.openxmlformats.org/officeDocument/2006/relationships/image" Target="../media/image2.pn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" Target="slide16.xml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jp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" Target="slide16.xml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" Target="slide16.xml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" Target="slide16.xml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slide" Target="slide16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slide" Target="slide16.xml"/><Relationship Id="rId10" Type="http://schemas.openxmlformats.org/officeDocument/2006/relationships/image" Target="../media/image20.png"/><Relationship Id="rId4" Type="http://schemas.openxmlformats.org/officeDocument/2006/relationships/image" Target="../media/image4.jp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97349" y="2696480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2" name="Google Shape;135;p15">
            <a:extLst>
              <a:ext uri="{FF2B5EF4-FFF2-40B4-BE49-F238E27FC236}">
                <a16:creationId xmlns:a16="http://schemas.microsoft.com/office/drawing/2014/main" id="{2E2C9F40-EE76-4364-8B88-3FB942D579DF}"/>
              </a:ext>
            </a:extLst>
          </p:cNvPr>
          <p:cNvGrpSpPr/>
          <p:nvPr/>
        </p:nvGrpSpPr>
        <p:grpSpPr>
          <a:xfrm>
            <a:off x="-4618859" y="1430172"/>
            <a:ext cx="1885766" cy="3474386"/>
            <a:chOff x="983825" y="1436200"/>
            <a:chExt cx="1562450" cy="2878700"/>
          </a:xfrm>
        </p:grpSpPr>
        <p:sp>
          <p:nvSpPr>
            <p:cNvPr id="4533" name="Google Shape;136;p15">
              <a:extLst>
                <a:ext uri="{FF2B5EF4-FFF2-40B4-BE49-F238E27FC236}">
                  <a16:creationId xmlns:a16="http://schemas.microsoft.com/office/drawing/2014/main" id="{8B7B1E80-8E5D-4228-A560-9B3D6C571055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4" name="Google Shape;137;p15">
              <a:extLst>
                <a:ext uri="{FF2B5EF4-FFF2-40B4-BE49-F238E27FC236}">
                  <a16:creationId xmlns:a16="http://schemas.microsoft.com/office/drawing/2014/main" id="{ADAB85E1-2945-4360-AC42-DDB76CCAC75B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5" name="Google Shape;138;p15">
              <a:extLst>
                <a:ext uri="{FF2B5EF4-FFF2-40B4-BE49-F238E27FC236}">
                  <a16:creationId xmlns:a16="http://schemas.microsoft.com/office/drawing/2014/main" id="{745C7C6C-C3C5-4429-BED0-A8C8103D5E41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6" name="Google Shape;139;p15">
              <a:extLst>
                <a:ext uri="{FF2B5EF4-FFF2-40B4-BE49-F238E27FC236}">
                  <a16:creationId xmlns:a16="http://schemas.microsoft.com/office/drawing/2014/main" id="{D59EAB9D-D95D-414F-BA6A-BAE50807836A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7" name="Google Shape;140;p15">
              <a:extLst>
                <a:ext uri="{FF2B5EF4-FFF2-40B4-BE49-F238E27FC236}">
                  <a16:creationId xmlns:a16="http://schemas.microsoft.com/office/drawing/2014/main" id="{CB7FE4FE-C2C1-41F4-9153-7EE00F34A661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8" name="Google Shape;141;p15">
              <a:extLst>
                <a:ext uri="{FF2B5EF4-FFF2-40B4-BE49-F238E27FC236}">
                  <a16:creationId xmlns:a16="http://schemas.microsoft.com/office/drawing/2014/main" id="{8FBE1A20-2AD3-409F-B672-584EB9BAEEF1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4539" name="Google Shape;205;p17">
            <a:extLst>
              <a:ext uri="{FF2B5EF4-FFF2-40B4-BE49-F238E27FC236}">
                <a16:creationId xmlns:a16="http://schemas.microsoft.com/office/drawing/2014/main" id="{A50D7E11-4A4B-44B2-97F8-4FAC0942F671}"/>
              </a:ext>
            </a:extLst>
          </p:cNvPr>
          <p:cNvGrpSpPr/>
          <p:nvPr/>
        </p:nvGrpSpPr>
        <p:grpSpPr>
          <a:xfrm>
            <a:off x="9636760" y="-2113704"/>
            <a:ext cx="762770" cy="1249786"/>
            <a:chOff x="4034725" y="276800"/>
            <a:chExt cx="1020975" cy="1672850"/>
          </a:xfrm>
        </p:grpSpPr>
        <p:sp>
          <p:nvSpPr>
            <p:cNvPr id="4540" name="Google Shape;206;p17">
              <a:extLst>
                <a:ext uri="{FF2B5EF4-FFF2-40B4-BE49-F238E27FC236}">
                  <a16:creationId xmlns:a16="http://schemas.microsoft.com/office/drawing/2014/main" id="{51D3B0C0-177E-4C7D-8A9B-CBA66032555D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207;p17">
              <a:extLst>
                <a:ext uri="{FF2B5EF4-FFF2-40B4-BE49-F238E27FC236}">
                  <a16:creationId xmlns:a16="http://schemas.microsoft.com/office/drawing/2014/main" id="{5B8A4C19-B7D9-405A-A2F0-6112A99F5A37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208;p17">
              <a:extLst>
                <a:ext uri="{FF2B5EF4-FFF2-40B4-BE49-F238E27FC236}">
                  <a16:creationId xmlns:a16="http://schemas.microsoft.com/office/drawing/2014/main" id="{B7E51157-F758-4F7B-9D01-7AA0BC6A668D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209;p17">
              <a:extLst>
                <a:ext uri="{FF2B5EF4-FFF2-40B4-BE49-F238E27FC236}">
                  <a16:creationId xmlns:a16="http://schemas.microsoft.com/office/drawing/2014/main" id="{41E52CEC-7BA0-440D-A548-2DA7D18E155F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210;p17">
              <a:extLst>
                <a:ext uri="{FF2B5EF4-FFF2-40B4-BE49-F238E27FC236}">
                  <a16:creationId xmlns:a16="http://schemas.microsoft.com/office/drawing/2014/main" id="{2355830B-AA6D-4BD2-AED4-AC4A1405AAAB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211;p17">
              <a:extLst>
                <a:ext uri="{FF2B5EF4-FFF2-40B4-BE49-F238E27FC236}">
                  <a16:creationId xmlns:a16="http://schemas.microsoft.com/office/drawing/2014/main" id="{583E50E8-014A-4FD0-93BF-4DF450473427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212;p17">
              <a:extLst>
                <a:ext uri="{FF2B5EF4-FFF2-40B4-BE49-F238E27FC236}">
                  <a16:creationId xmlns:a16="http://schemas.microsoft.com/office/drawing/2014/main" id="{8C174CC2-81C7-4238-9AD1-C8ADA722586C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213;p17">
              <a:extLst>
                <a:ext uri="{FF2B5EF4-FFF2-40B4-BE49-F238E27FC236}">
                  <a16:creationId xmlns:a16="http://schemas.microsoft.com/office/drawing/2014/main" id="{AA88D878-3629-41F2-BCED-A6841C1AAF97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214;p17">
              <a:extLst>
                <a:ext uri="{FF2B5EF4-FFF2-40B4-BE49-F238E27FC236}">
                  <a16:creationId xmlns:a16="http://schemas.microsoft.com/office/drawing/2014/main" id="{6278C29B-3900-465F-BA1B-20E445FEE791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215;p17">
              <a:extLst>
                <a:ext uri="{FF2B5EF4-FFF2-40B4-BE49-F238E27FC236}">
                  <a16:creationId xmlns:a16="http://schemas.microsoft.com/office/drawing/2014/main" id="{9B05B5B6-7E11-4AC0-9F6F-13459C512EE7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216;p17">
              <a:extLst>
                <a:ext uri="{FF2B5EF4-FFF2-40B4-BE49-F238E27FC236}">
                  <a16:creationId xmlns:a16="http://schemas.microsoft.com/office/drawing/2014/main" id="{BC6EF3D5-680D-41C5-9B6E-03909E1E1DD0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217;p17">
              <a:extLst>
                <a:ext uri="{FF2B5EF4-FFF2-40B4-BE49-F238E27FC236}">
                  <a16:creationId xmlns:a16="http://schemas.microsoft.com/office/drawing/2014/main" id="{633298E4-DA6F-4F41-97F4-AB96ECCAAE6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218;p17">
              <a:extLst>
                <a:ext uri="{FF2B5EF4-FFF2-40B4-BE49-F238E27FC236}">
                  <a16:creationId xmlns:a16="http://schemas.microsoft.com/office/drawing/2014/main" id="{8EE0816F-B92A-479B-87B0-29FBE78BEF5E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6" name="Google Shape;1734;p51">
            <a:extLst>
              <a:ext uri="{FF2B5EF4-FFF2-40B4-BE49-F238E27FC236}">
                <a16:creationId xmlns:a16="http://schemas.microsoft.com/office/drawing/2014/main" id="{5610395E-FA7E-451A-80D1-77C70527B1DE}"/>
              </a:ext>
            </a:extLst>
          </p:cNvPr>
          <p:cNvGrpSpPr/>
          <p:nvPr/>
        </p:nvGrpSpPr>
        <p:grpSpPr>
          <a:xfrm>
            <a:off x="-8974198" y="2125515"/>
            <a:ext cx="1849314" cy="2443910"/>
            <a:chOff x="1823526" y="1366960"/>
            <a:chExt cx="2448571" cy="3235151"/>
          </a:xfrm>
        </p:grpSpPr>
        <p:sp>
          <p:nvSpPr>
            <p:cNvPr id="4587" name="Google Shape;1735;p51">
              <a:extLst>
                <a:ext uri="{FF2B5EF4-FFF2-40B4-BE49-F238E27FC236}">
                  <a16:creationId xmlns:a16="http://schemas.microsoft.com/office/drawing/2014/main" id="{6495BABB-A827-44C6-84D5-30B1B6379FC8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1736;p51">
              <a:extLst>
                <a:ext uri="{FF2B5EF4-FFF2-40B4-BE49-F238E27FC236}">
                  <a16:creationId xmlns:a16="http://schemas.microsoft.com/office/drawing/2014/main" id="{14C52FE1-07E9-4B5F-9D1F-444A7A9B59FD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1737;p51">
              <a:extLst>
                <a:ext uri="{FF2B5EF4-FFF2-40B4-BE49-F238E27FC236}">
                  <a16:creationId xmlns:a16="http://schemas.microsoft.com/office/drawing/2014/main" id="{174DE9A7-D7FE-4B26-AA03-642D0C391DC5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1738;p51">
              <a:extLst>
                <a:ext uri="{FF2B5EF4-FFF2-40B4-BE49-F238E27FC236}">
                  <a16:creationId xmlns:a16="http://schemas.microsoft.com/office/drawing/2014/main" id="{FC7AA8F1-32D7-45AC-8229-E96E2BF2A7C4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1739;p51">
              <a:extLst>
                <a:ext uri="{FF2B5EF4-FFF2-40B4-BE49-F238E27FC236}">
                  <a16:creationId xmlns:a16="http://schemas.microsoft.com/office/drawing/2014/main" id="{61DE740D-035F-40A4-BB31-85EE8F63166B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1740;p51">
              <a:extLst>
                <a:ext uri="{FF2B5EF4-FFF2-40B4-BE49-F238E27FC236}">
                  <a16:creationId xmlns:a16="http://schemas.microsoft.com/office/drawing/2014/main" id="{A4C4BF5B-5E2C-4240-97FE-8481EC5698C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1741;p51">
              <a:extLst>
                <a:ext uri="{FF2B5EF4-FFF2-40B4-BE49-F238E27FC236}">
                  <a16:creationId xmlns:a16="http://schemas.microsoft.com/office/drawing/2014/main" id="{31AE96A7-AF1D-47A4-B57A-48085EF91532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1742;p51">
              <a:extLst>
                <a:ext uri="{FF2B5EF4-FFF2-40B4-BE49-F238E27FC236}">
                  <a16:creationId xmlns:a16="http://schemas.microsoft.com/office/drawing/2014/main" id="{A1C524A6-148C-4823-9FD5-79B8CBAFD2A4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1743;p51">
              <a:extLst>
                <a:ext uri="{FF2B5EF4-FFF2-40B4-BE49-F238E27FC236}">
                  <a16:creationId xmlns:a16="http://schemas.microsoft.com/office/drawing/2014/main" id="{1EB797E5-F5EE-4653-9B86-139B08922A0E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1744;p51">
              <a:extLst>
                <a:ext uri="{FF2B5EF4-FFF2-40B4-BE49-F238E27FC236}">
                  <a16:creationId xmlns:a16="http://schemas.microsoft.com/office/drawing/2014/main" id="{555123EA-F6B0-486F-B7FD-28B95B3025F7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1745;p51">
              <a:extLst>
                <a:ext uri="{FF2B5EF4-FFF2-40B4-BE49-F238E27FC236}">
                  <a16:creationId xmlns:a16="http://schemas.microsoft.com/office/drawing/2014/main" id="{75A0798E-D2AA-4E7D-8052-3BD21193874B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1746;p51">
              <a:extLst>
                <a:ext uri="{FF2B5EF4-FFF2-40B4-BE49-F238E27FC236}">
                  <a16:creationId xmlns:a16="http://schemas.microsoft.com/office/drawing/2014/main" id="{DB6EF7D8-A39F-4120-9EC5-F2F0D14F058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1747;p51">
              <a:extLst>
                <a:ext uri="{FF2B5EF4-FFF2-40B4-BE49-F238E27FC236}">
                  <a16:creationId xmlns:a16="http://schemas.microsoft.com/office/drawing/2014/main" id="{89886854-F96B-41BF-AC0D-3349A80F230C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1748;p51">
              <a:extLst>
                <a:ext uri="{FF2B5EF4-FFF2-40B4-BE49-F238E27FC236}">
                  <a16:creationId xmlns:a16="http://schemas.microsoft.com/office/drawing/2014/main" id="{D0D3433A-C094-46D2-93FD-5EAC25274A26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1749;p51">
              <a:extLst>
                <a:ext uri="{FF2B5EF4-FFF2-40B4-BE49-F238E27FC236}">
                  <a16:creationId xmlns:a16="http://schemas.microsoft.com/office/drawing/2014/main" id="{2AAD46FD-2F6D-4C69-AFE1-735294FDC8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1750;p51">
              <a:extLst>
                <a:ext uri="{FF2B5EF4-FFF2-40B4-BE49-F238E27FC236}">
                  <a16:creationId xmlns:a16="http://schemas.microsoft.com/office/drawing/2014/main" id="{49AB32E0-E166-4326-A4B7-3E99B9532860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1751;p51">
              <a:extLst>
                <a:ext uri="{FF2B5EF4-FFF2-40B4-BE49-F238E27FC236}">
                  <a16:creationId xmlns:a16="http://schemas.microsoft.com/office/drawing/2014/main" id="{5AA17990-8203-49CC-81DE-79B2F76557C4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1752;p51">
              <a:extLst>
                <a:ext uri="{FF2B5EF4-FFF2-40B4-BE49-F238E27FC236}">
                  <a16:creationId xmlns:a16="http://schemas.microsoft.com/office/drawing/2014/main" id="{CF272716-2167-4FAA-82ED-4F0EBC4F20FD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1753;p51">
              <a:extLst>
                <a:ext uri="{FF2B5EF4-FFF2-40B4-BE49-F238E27FC236}">
                  <a16:creationId xmlns:a16="http://schemas.microsoft.com/office/drawing/2014/main" id="{5CFF92D6-38A2-4AE2-AEB4-DB06226AA3CE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1754;p51">
              <a:extLst>
                <a:ext uri="{FF2B5EF4-FFF2-40B4-BE49-F238E27FC236}">
                  <a16:creationId xmlns:a16="http://schemas.microsoft.com/office/drawing/2014/main" id="{4C594295-04DE-48BC-91E3-BA73E4B99D1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1755;p51">
              <a:extLst>
                <a:ext uri="{FF2B5EF4-FFF2-40B4-BE49-F238E27FC236}">
                  <a16:creationId xmlns:a16="http://schemas.microsoft.com/office/drawing/2014/main" id="{4CFD25F6-553F-4526-95A2-8FBF4F9A181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1756;p51">
              <a:extLst>
                <a:ext uri="{FF2B5EF4-FFF2-40B4-BE49-F238E27FC236}">
                  <a16:creationId xmlns:a16="http://schemas.microsoft.com/office/drawing/2014/main" id="{5B299510-73F4-4A17-89AF-34235C9240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1757;p51">
              <a:extLst>
                <a:ext uri="{FF2B5EF4-FFF2-40B4-BE49-F238E27FC236}">
                  <a16:creationId xmlns:a16="http://schemas.microsoft.com/office/drawing/2014/main" id="{F17A50E2-42F5-4D99-BBE6-99F8EBD06E11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1758;p51">
              <a:extLst>
                <a:ext uri="{FF2B5EF4-FFF2-40B4-BE49-F238E27FC236}">
                  <a16:creationId xmlns:a16="http://schemas.microsoft.com/office/drawing/2014/main" id="{54542325-386E-4E1C-A8BC-72F76814547D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1759;p51">
              <a:extLst>
                <a:ext uri="{FF2B5EF4-FFF2-40B4-BE49-F238E27FC236}">
                  <a16:creationId xmlns:a16="http://schemas.microsoft.com/office/drawing/2014/main" id="{28614579-C103-43C0-B5DD-9864A36B43EC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1760;p51">
              <a:extLst>
                <a:ext uri="{FF2B5EF4-FFF2-40B4-BE49-F238E27FC236}">
                  <a16:creationId xmlns:a16="http://schemas.microsoft.com/office/drawing/2014/main" id="{F79CF4E6-90DC-4C3D-95C0-9FDE7F546ED3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1761;p51">
              <a:extLst>
                <a:ext uri="{FF2B5EF4-FFF2-40B4-BE49-F238E27FC236}">
                  <a16:creationId xmlns:a16="http://schemas.microsoft.com/office/drawing/2014/main" id="{B9D37E43-D54C-4CB6-860A-05CD217ED018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1762;p51">
              <a:extLst>
                <a:ext uri="{FF2B5EF4-FFF2-40B4-BE49-F238E27FC236}">
                  <a16:creationId xmlns:a16="http://schemas.microsoft.com/office/drawing/2014/main" id="{84822060-B0B0-43CF-9C3C-065EA43638C9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1763;p51">
              <a:extLst>
                <a:ext uri="{FF2B5EF4-FFF2-40B4-BE49-F238E27FC236}">
                  <a16:creationId xmlns:a16="http://schemas.microsoft.com/office/drawing/2014/main" id="{BAAFF3B6-6FE9-4F92-9058-6A0F9560756B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1764;p51">
              <a:extLst>
                <a:ext uri="{FF2B5EF4-FFF2-40B4-BE49-F238E27FC236}">
                  <a16:creationId xmlns:a16="http://schemas.microsoft.com/office/drawing/2014/main" id="{D3746BB9-5162-41D5-AA4C-20FC5AB6952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1765;p51">
              <a:extLst>
                <a:ext uri="{FF2B5EF4-FFF2-40B4-BE49-F238E27FC236}">
                  <a16:creationId xmlns:a16="http://schemas.microsoft.com/office/drawing/2014/main" id="{01B2081E-1F4A-4C34-AEA9-5A9F46830BB0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1766;p51">
              <a:extLst>
                <a:ext uri="{FF2B5EF4-FFF2-40B4-BE49-F238E27FC236}">
                  <a16:creationId xmlns:a16="http://schemas.microsoft.com/office/drawing/2014/main" id="{434429E5-28BA-4B4A-A060-DD6B577D2351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1767;p51">
              <a:extLst>
                <a:ext uri="{FF2B5EF4-FFF2-40B4-BE49-F238E27FC236}">
                  <a16:creationId xmlns:a16="http://schemas.microsoft.com/office/drawing/2014/main" id="{C5655C23-C4CE-4CEC-931D-6C98CE1317A1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1768;p51">
              <a:extLst>
                <a:ext uri="{FF2B5EF4-FFF2-40B4-BE49-F238E27FC236}">
                  <a16:creationId xmlns:a16="http://schemas.microsoft.com/office/drawing/2014/main" id="{D0364CE1-1CFF-4DB7-A54F-CAE0D17025D6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1769;p51">
              <a:extLst>
                <a:ext uri="{FF2B5EF4-FFF2-40B4-BE49-F238E27FC236}">
                  <a16:creationId xmlns:a16="http://schemas.microsoft.com/office/drawing/2014/main" id="{D89B93CD-F1AE-4579-B420-1B46983FDA3C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1770;p51">
              <a:extLst>
                <a:ext uri="{FF2B5EF4-FFF2-40B4-BE49-F238E27FC236}">
                  <a16:creationId xmlns:a16="http://schemas.microsoft.com/office/drawing/2014/main" id="{89E663E9-6756-4787-9792-054ADDD67327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1771;p51">
              <a:extLst>
                <a:ext uri="{FF2B5EF4-FFF2-40B4-BE49-F238E27FC236}">
                  <a16:creationId xmlns:a16="http://schemas.microsoft.com/office/drawing/2014/main" id="{3E70A536-0EA4-4C66-AF6E-BBF58B46E913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1772;p51">
              <a:extLst>
                <a:ext uri="{FF2B5EF4-FFF2-40B4-BE49-F238E27FC236}">
                  <a16:creationId xmlns:a16="http://schemas.microsoft.com/office/drawing/2014/main" id="{98D90065-6CEE-45F7-BB60-6E652BB3713A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1773;p51">
              <a:extLst>
                <a:ext uri="{FF2B5EF4-FFF2-40B4-BE49-F238E27FC236}">
                  <a16:creationId xmlns:a16="http://schemas.microsoft.com/office/drawing/2014/main" id="{5FEAF8DA-96F9-499A-97FA-7450E66E5E5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1774;p51">
              <a:extLst>
                <a:ext uri="{FF2B5EF4-FFF2-40B4-BE49-F238E27FC236}">
                  <a16:creationId xmlns:a16="http://schemas.microsoft.com/office/drawing/2014/main" id="{9A1C7281-CDCF-4F4E-ADC7-40F5E31817BE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1775;p51">
              <a:extLst>
                <a:ext uri="{FF2B5EF4-FFF2-40B4-BE49-F238E27FC236}">
                  <a16:creationId xmlns:a16="http://schemas.microsoft.com/office/drawing/2014/main" id="{0751C781-719E-4D0C-8AB8-76252EEE5828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1776;p51">
              <a:extLst>
                <a:ext uri="{FF2B5EF4-FFF2-40B4-BE49-F238E27FC236}">
                  <a16:creationId xmlns:a16="http://schemas.microsoft.com/office/drawing/2014/main" id="{90694BAC-460E-42B4-9BE4-9B2ED28242AE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1777;p51">
              <a:extLst>
                <a:ext uri="{FF2B5EF4-FFF2-40B4-BE49-F238E27FC236}">
                  <a16:creationId xmlns:a16="http://schemas.microsoft.com/office/drawing/2014/main" id="{013C06A0-3AB8-472B-8BB1-3ABE4B37FAD2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1778;p51">
              <a:extLst>
                <a:ext uri="{FF2B5EF4-FFF2-40B4-BE49-F238E27FC236}">
                  <a16:creationId xmlns:a16="http://schemas.microsoft.com/office/drawing/2014/main" id="{FE7EF87F-9436-4B05-B9AA-413508F50524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1779;p51">
              <a:extLst>
                <a:ext uri="{FF2B5EF4-FFF2-40B4-BE49-F238E27FC236}">
                  <a16:creationId xmlns:a16="http://schemas.microsoft.com/office/drawing/2014/main" id="{B8FC7CFB-16D8-46AC-AB48-647A4335DEDC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1780;p51">
              <a:extLst>
                <a:ext uri="{FF2B5EF4-FFF2-40B4-BE49-F238E27FC236}">
                  <a16:creationId xmlns:a16="http://schemas.microsoft.com/office/drawing/2014/main" id="{3B6D0737-308C-4675-B266-E963F8115F18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1781;p51">
              <a:extLst>
                <a:ext uri="{FF2B5EF4-FFF2-40B4-BE49-F238E27FC236}">
                  <a16:creationId xmlns:a16="http://schemas.microsoft.com/office/drawing/2014/main" id="{F7D69738-2AC4-45BB-92CD-0305AE1760C0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1782;p51">
              <a:extLst>
                <a:ext uri="{FF2B5EF4-FFF2-40B4-BE49-F238E27FC236}">
                  <a16:creationId xmlns:a16="http://schemas.microsoft.com/office/drawing/2014/main" id="{FC4E2D4F-7323-498A-8315-354618D6E47B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1783;p51">
              <a:extLst>
                <a:ext uri="{FF2B5EF4-FFF2-40B4-BE49-F238E27FC236}">
                  <a16:creationId xmlns:a16="http://schemas.microsoft.com/office/drawing/2014/main" id="{9109B006-05D4-4261-ADCC-3CD9EB53AED1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1784;p51">
              <a:extLst>
                <a:ext uri="{FF2B5EF4-FFF2-40B4-BE49-F238E27FC236}">
                  <a16:creationId xmlns:a16="http://schemas.microsoft.com/office/drawing/2014/main" id="{D82D6941-D3FD-4F42-B778-DA72A0B94D39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1785;p51">
              <a:extLst>
                <a:ext uri="{FF2B5EF4-FFF2-40B4-BE49-F238E27FC236}">
                  <a16:creationId xmlns:a16="http://schemas.microsoft.com/office/drawing/2014/main" id="{FCFCFBDD-6E7F-4B40-A247-300A873B4674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1786;p51">
              <a:extLst>
                <a:ext uri="{FF2B5EF4-FFF2-40B4-BE49-F238E27FC236}">
                  <a16:creationId xmlns:a16="http://schemas.microsoft.com/office/drawing/2014/main" id="{42ED531B-41C7-471C-BCC5-54FF6D310930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1787;p51">
              <a:extLst>
                <a:ext uri="{FF2B5EF4-FFF2-40B4-BE49-F238E27FC236}">
                  <a16:creationId xmlns:a16="http://schemas.microsoft.com/office/drawing/2014/main" id="{0CAB1DE7-5528-46D4-8055-8AFD8EF0F2D8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1788;p51">
              <a:extLst>
                <a:ext uri="{FF2B5EF4-FFF2-40B4-BE49-F238E27FC236}">
                  <a16:creationId xmlns:a16="http://schemas.microsoft.com/office/drawing/2014/main" id="{0B3242B5-4C92-480B-8B92-B36D0BF7D149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1789;p51">
              <a:extLst>
                <a:ext uri="{FF2B5EF4-FFF2-40B4-BE49-F238E27FC236}">
                  <a16:creationId xmlns:a16="http://schemas.microsoft.com/office/drawing/2014/main" id="{77D3DD41-8A3F-4B11-98D2-D83703F8859E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1790;p51">
              <a:extLst>
                <a:ext uri="{FF2B5EF4-FFF2-40B4-BE49-F238E27FC236}">
                  <a16:creationId xmlns:a16="http://schemas.microsoft.com/office/drawing/2014/main" id="{E0956FC0-3BB7-4ADA-B3AF-3AD3CE0A3EE3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1791;p51">
              <a:extLst>
                <a:ext uri="{FF2B5EF4-FFF2-40B4-BE49-F238E27FC236}">
                  <a16:creationId xmlns:a16="http://schemas.microsoft.com/office/drawing/2014/main" id="{17980B44-269B-430A-BB73-5118F81728D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1792;p51">
              <a:extLst>
                <a:ext uri="{FF2B5EF4-FFF2-40B4-BE49-F238E27FC236}">
                  <a16:creationId xmlns:a16="http://schemas.microsoft.com/office/drawing/2014/main" id="{FCAB4878-C909-4FE5-BD4E-EBAB7B78048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1793;p51">
              <a:extLst>
                <a:ext uri="{FF2B5EF4-FFF2-40B4-BE49-F238E27FC236}">
                  <a16:creationId xmlns:a16="http://schemas.microsoft.com/office/drawing/2014/main" id="{484703F9-C781-41C4-ABCE-C7CE50984755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1794;p51">
              <a:extLst>
                <a:ext uri="{FF2B5EF4-FFF2-40B4-BE49-F238E27FC236}">
                  <a16:creationId xmlns:a16="http://schemas.microsoft.com/office/drawing/2014/main" id="{32A0B78A-E375-4F6B-9FA5-2D03060DF82B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1795;p51">
              <a:extLst>
                <a:ext uri="{FF2B5EF4-FFF2-40B4-BE49-F238E27FC236}">
                  <a16:creationId xmlns:a16="http://schemas.microsoft.com/office/drawing/2014/main" id="{358B491F-F96E-4123-AC0F-017F9A62500E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1796;p51">
              <a:extLst>
                <a:ext uri="{FF2B5EF4-FFF2-40B4-BE49-F238E27FC236}">
                  <a16:creationId xmlns:a16="http://schemas.microsoft.com/office/drawing/2014/main" id="{55D60EC3-AA55-49C0-9F24-D7FAA8854E3B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1797;p51">
              <a:extLst>
                <a:ext uri="{FF2B5EF4-FFF2-40B4-BE49-F238E27FC236}">
                  <a16:creationId xmlns:a16="http://schemas.microsoft.com/office/drawing/2014/main" id="{C4FF0215-98E1-4452-BF44-E6702EDCAFD2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1798;p51">
              <a:extLst>
                <a:ext uri="{FF2B5EF4-FFF2-40B4-BE49-F238E27FC236}">
                  <a16:creationId xmlns:a16="http://schemas.microsoft.com/office/drawing/2014/main" id="{D824267A-0901-4B47-88E8-95BEE5CCAEC8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1799;p51">
              <a:extLst>
                <a:ext uri="{FF2B5EF4-FFF2-40B4-BE49-F238E27FC236}">
                  <a16:creationId xmlns:a16="http://schemas.microsoft.com/office/drawing/2014/main" id="{88FD5218-F90A-4DFC-870A-56506BDA2E04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1800;p51">
              <a:extLst>
                <a:ext uri="{FF2B5EF4-FFF2-40B4-BE49-F238E27FC236}">
                  <a16:creationId xmlns:a16="http://schemas.microsoft.com/office/drawing/2014/main" id="{64380E7A-5ADB-43B6-A9F1-E9C61B10E28B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1801;p51">
              <a:extLst>
                <a:ext uri="{FF2B5EF4-FFF2-40B4-BE49-F238E27FC236}">
                  <a16:creationId xmlns:a16="http://schemas.microsoft.com/office/drawing/2014/main" id="{EDE90692-FF65-4DF4-BF98-296FD6CDA0D1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1802;p51">
              <a:extLst>
                <a:ext uri="{FF2B5EF4-FFF2-40B4-BE49-F238E27FC236}">
                  <a16:creationId xmlns:a16="http://schemas.microsoft.com/office/drawing/2014/main" id="{003964C4-DCDA-401A-B82D-5DE9229C0299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1803;p51">
              <a:extLst>
                <a:ext uri="{FF2B5EF4-FFF2-40B4-BE49-F238E27FC236}">
                  <a16:creationId xmlns:a16="http://schemas.microsoft.com/office/drawing/2014/main" id="{6A4EF432-5502-402B-9477-2FF4D409F12B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1804;p51">
              <a:extLst>
                <a:ext uri="{FF2B5EF4-FFF2-40B4-BE49-F238E27FC236}">
                  <a16:creationId xmlns:a16="http://schemas.microsoft.com/office/drawing/2014/main" id="{556E14A4-E6A3-454B-9579-1DAF118861A4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1805;p51">
              <a:extLst>
                <a:ext uri="{FF2B5EF4-FFF2-40B4-BE49-F238E27FC236}">
                  <a16:creationId xmlns:a16="http://schemas.microsoft.com/office/drawing/2014/main" id="{6EB424EF-5C7C-499C-B52D-24DEC78A9E0A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1806;p51">
              <a:extLst>
                <a:ext uri="{FF2B5EF4-FFF2-40B4-BE49-F238E27FC236}">
                  <a16:creationId xmlns:a16="http://schemas.microsoft.com/office/drawing/2014/main" id="{2FCA3BBE-260F-4288-8ECF-0453FF04F6CB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1807;p51">
              <a:extLst>
                <a:ext uri="{FF2B5EF4-FFF2-40B4-BE49-F238E27FC236}">
                  <a16:creationId xmlns:a16="http://schemas.microsoft.com/office/drawing/2014/main" id="{89B23B59-87DA-4D9A-89E8-1DEADECD4A75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1808;p51">
              <a:extLst>
                <a:ext uri="{FF2B5EF4-FFF2-40B4-BE49-F238E27FC236}">
                  <a16:creationId xmlns:a16="http://schemas.microsoft.com/office/drawing/2014/main" id="{4EB9C2E5-19F1-4490-A9D3-3AC439D82736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1809;p51">
              <a:extLst>
                <a:ext uri="{FF2B5EF4-FFF2-40B4-BE49-F238E27FC236}">
                  <a16:creationId xmlns:a16="http://schemas.microsoft.com/office/drawing/2014/main" id="{85D889D3-C110-43F2-AADD-01D4FC05A4E4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1810;p51">
              <a:extLst>
                <a:ext uri="{FF2B5EF4-FFF2-40B4-BE49-F238E27FC236}">
                  <a16:creationId xmlns:a16="http://schemas.microsoft.com/office/drawing/2014/main" id="{B818DDFE-67B5-45BF-A812-C3B78C27E98E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1811;p51">
              <a:extLst>
                <a:ext uri="{FF2B5EF4-FFF2-40B4-BE49-F238E27FC236}">
                  <a16:creationId xmlns:a16="http://schemas.microsoft.com/office/drawing/2014/main" id="{F61B720A-D6B4-4A10-BFE6-8B16CF92CA6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1812;p51">
              <a:extLst>
                <a:ext uri="{FF2B5EF4-FFF2-40B4-BE49-F238E27FC236}">
                  <a16:creationId xmlns:a16="http://schemas.microsoft.com/office/drawing/2014/main" id="{F1B1A812-8CB4-4095-9D94-1DAD68F96C48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1813;p51">
              <a:extLst>
                <a:ext uri="{FF2B5EF4-FFF2-40B4-BE49-F238E27FC236}">
                  <a16:creationId xmlns:a16="http://schemas.microsoft.com/office/drawing/2014/main" id="{CA705732-F9E7-4D64-867E-E1340A05BC2E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1814;p51">
              <a:extLst>
                <a:ext uri="{FF2B5EF4-FFF2-40B4-BE49-F238E27FC236}">
                  <a16:creationId xmlns:a16="http://schemas.microsoft.com/office/drawing/2014/main" id="{AF67E8B3-AE60-4092-8E0F-EAF536D11C3F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1815;p51">
              <a:extLst>
                <a:ext uri="{FF2B5EF4-FFF2-40B4-BE49-F238E27FC236}">
                  <a16:creationId xmlns:a16="http://schemas.microsoft.com/office/drawing/2014/main" id="{F02E16A1-EC91-493E-94C1-49FC0DBE4BDE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1816;p51">
              <a:extLst>
                <a:ext uri="{FF2B5EF4-FFF2-40B4-BE49-F238E27FC236}">
                  <a16:creationId xmlns:a16="http://schemas.microsoft.com/office/drawing/2014/main" id="{4E2E0606-C44A-4AE5-86F5-69A07385DFA6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1817;p51">
              <a:extLst>
                <a:ext uri="{FF2B5EF4-FFF2-40B4-BE49-F238E27FC236}">
                  <a16:creationId xmlns:a16="http://schemas.microsoft.com/office/drawing/2014/main" id="{3302C958-312C-4090-9702-0ED8B8DDBE18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1818;p51">
              <a:extLst>
                <a:ext uri="{FF2B5EF4-FFF2-40B4-BE49-F238E27FC236}">
                  <a16:creationId xmlns:a16="http://schemas.microsoft.com/office/drawing/2014/main" id="{9271CEA8-3A34-4C89-9E74-B492E18E157D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1819;p51">
              <a:extLst>
                <a:ext uri="{FF2B5EF4-FFF2-40B4-BE49-F238E27FC236}">
                  <a16:creationId xmlns:a16="http://schemas.microsoft.com/office/drawing/2014/main" id="{2C03852C-C132-4189-9B5C-43C09E4120F6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1820;p51">
              <a:extLst>
                <a:ext uri="{FF2B5EF4-FFF2-40B4-BE49-F238E27FC236}">
                  <a16:creationId xmlns:a16="http://schemas.microsoft.com/office/drawing/2014/main" id="{7C4CAC40-6DD0-4097-9189-5E66BB287271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1821;p51">
              <a:extLst>
                <a:ext uri="{FF2B5EF4-FFF2-40B4-BE49-F238E27FC236}">
                  <a16:creationId xmlns:a16="http://schemas.microsoft.com/office/drawing/2014/main" id="{9AEF29BD-575D-4B93-BBA3-295CF28F93B1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1822;p51">
              <a:extLst>
                <a:ext uri="{FF2B5EF4-FFF2-40B4-BE49-F238E27FC236}">
                  <a16:creationId xmlns:a16="http://schemas.microsoft.com/office/drawing/2014/main" id="{5B9B55FF-A087-41A3-95D0-8408995449BC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1823;p51">
              <a:extLst>
                <a:ext uri="{FF2B5EF4-FFF2-40B4-BE49-F238E27FC236}">
                  <a16:creationId xmlns:a16="http://schemas.microsoft.com/office/drawing/2014/main" id="{5B1497AF-F9F3-47CD-ACF0-9E6DD24D96B3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1824;p51">
              <a:extLst>
                <a:ext uri="{FF2B5EF4-FFF2-40B4-BE49-F238E27FC236}">
                  <a16:creationId xmlns:a16="http://schemas.microsoft.com/office/drawing/2014/main" id="{45B19162-AB71-47F7-8006-767532FE42FE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1825;p51">
              <a:extLst>
                <a:ext uri="{FF2B5EF4-FFF2-40B4-BE49-F238E27FC236}">
                  <a16:creationId xmlns:a16="http://schemas.microsoft.com/office/drawing/2014/main" id="{62AE9470-4EFF-4836-A8B7-A09AA78BBD14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1826;p51">
              <a:extLst>
                <a:ext uri="{FF2B5EF4-FFF2-40B4-BE49-F238E27FC236}">
                  <a16:creationId xmlns:a16="http://schemas.microsoft.com/office/drawing/2014/main" id="{FB806F35-6140-4B4B-B5D7-C5605715860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1827;p51">
              <a:extLst>
                <a:ext uri="{FF2B5EF4-FFF2-40B4-BE49-F238E27FC236}">
                  <a16:creationId xmlns:a16="http://schemas.microsoft.com/office/drawing/2014/main" id="{F7BF40A0-0EA6-40E0-BC9D-7EDB87C7AC7D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1828;p51">
              <a:extLst>
                <a:ext uri="{FF2B5EF4-FFF2-40B4-BE49-F238E27FC236}">
                  <a16:creationId xmlns:a16="http://schemas.microsoft.com/office/drawing/2014/main" id="{E8E7473D-B0FC-49D3-9BB1-4D0C99BD71D5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1829;p51">
              <a:extLst>
                <a:ext uri="{FF2B5EF4-FFF2-40B4-BE49-F238E27FC236}">
                  <a16:creationId xmlns:a16="http://schemas.microsoft.com/office/drawing/2014/main" id="{2D29D3B1-642C-4310-96C5-D59D10E19BEC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1830;p51">
              <a:extLst>
                <a:ext uri="{FF2B5EF4-FFF2-40B4-BE49-F238E27FC236}">
                  <a16:creationId xmlns:a16="http://schemas.microsoft.com/office/drawing/2014/main" id="{684329F3-242D-40F9-89B9-AC968544038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1831;p51">
              <a:extLst>
                <a:ext uri="{FF2B5EF4-FFF2-40B4-BE49-F238E27FC236}">
                  <a16:creationId xmlns:a16="http://schemas.microsoft.com/office/drawing/2014/main" id="{E96E4BEB-1847-43E1-892E-C7C04178789E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1832;p51">
              <a:extLst>
                <a:ext uri="{FF2B5EF4-FFF2-40B4-BE49-F238E27FC236}">
                  <a16:creationId xmlns:a16="http://schemas.microsoft.com/office/drawing/2014/main" id="{8DCDC3C2-5B00-4211-B58F-F068F92A02FE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1833;p51">
              <a:extLst>
                <a:ext uri="{FF2B5EF4-FFF2-40B4-BE49-F238E27FC236}">
                  <a16:creationId xmlns:a16="http://schemas.microsoft.com/office/drawing/2014/main" id="{987513A8-813F-4C38-8D49-C1E347B721C9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1834;p51">
              <a:extLst>
                <a:ext uri="{FF2B5EF4-FFF2-40B4-BE49-F238E27FC236}">
                  <a16:creationId xmlns:a16="http://schemas.microsoft.com/office/drawing/2014/main" id="{F6263A6F-BC22-497D-B21E-0D6840B91AE1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1835;p51">
              <a:extLst>
                <a:ext uri="{FF2B5EF4-FFF2-40B4-BE49-F238E27FC236}">
                  <a16:creationId xmlns:a16="http://schemas.microsoft.com/office/drawing/2014/main" id="{8E329BF0-FED1-41AC-8374-3FAE73223561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1836;p51">
              <a:extLst>
                <a:ext uri="{FF2B5EF4-FFF2-40B4-BE49-F238E27FC236}">
                  <a16:creationId xmlns:a16="http://schemas.microsoft.com/office/drawing/2014/main" id="{49981434-38F6-4595-9ABF-437DED7C208A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1837;p51">
              <a:extLst>
                <a:ext uri="{FF2B5EF4-FFF2-40B4-BE49-F238E27FC236}">
                  <a16:creationId xmlns:a16="http://schemas.microsoft.com/office/drawing/2014/main" id="{2CCEE97F-F34A-4BD1-8D5C-C3A089AACFC4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1838;p51">
              <a:extLst>
                <a:ext uri="{FF2B5EF4-FFF2-40B4-BE49-F238E27FC236}">
                  <a16:creationId xmlns:a16="http://schemas.microsoft.com/office/drawing/2014/main" id="{E44154C8-F694-4B2A-A983-BB6FDDF40F06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1839;p51">
              <a:extLst>
                <a:ext uri="{FF2B5EF4-FFF2-40B4-BE49-F238E27FC236}">
                  <a16:creationId xmlns:a16="http://schemas.microsoft.com/office/drawing/2014/main" id="{93E9635C-7A96-4577-92BA-6E16031D6B78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1840;p51">
              <a:extLst>
                <a:ext uri="{FF2B5EF4-FFF2-40B4-BE49-F238E27FC236}">
                  <a16:creationId xmlns:a16="http://schemas.microsoft.com/office/drawing/2014/main" id="{7B4E59CD-B61F-4465-98F2-D093B223E08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1841;p51">
              <a:extLst>
                <a:ext uri="{FF2B5EF4-FFF2-40B4-BE49-F238E27FC236}">
                  <a16:creationId xmlns:a16="http://schemas.microsoft.com/office/drawing/2014/main" id="{D335D740-0B01-4831-8555-E1D61B5CDBD4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1842;p51">
              <a:extLst>
                <a:ext uri="{FF2B5EF4-FFF2-40B4-BE49-F238E27FC236}">
                  <a16:creationId xmlns:a16="http://schemas.microsoft.com/office/drawing/2014/main" id="{D386418A-8431-4197-A1C9-7AAA27B6F237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1843;p51">
              <a:extLst>
                <a:ext uri="{FF2B5EF4-FFF2-40B4-BE49-F238E27FC236}">
                  <a16:creationId xmlns:a16="http://schemas.microsoft.com/office/drawing/2014/main" id="{445CF086-1BD3-43E4-9C5C-DDD843ADCAA5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1844;p51">
              <a:extLst>
                <a:ext uri="{FF2B5EF4-FFF2-40B4-BE49-F238E27FC236}">
                  <a16:creationId xmlns:a16="http://schemas.microsoft.com/office/drawing/2014/main" id="{7361FF85-8FD0-496F-95F1-7F6EAB4A53B3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1845;p51">
              <a:extLst>
                <a:ext uri="{FF2B5EF4-FFF2-40B4-BE49-F238E27FC236}">
                  <a16:creationId xmlns:a16="http://schemas.microsoft.com/office/drawing/2014/main" id="{D46D7230-5C6C-4961-9107-A87A5F4405F8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1846;p51">
              <a:extLst>
                <a:ext uri="{FF2B5EF4-FFF2-40B4-BE49-F238E27FC236}">
                  <a16:creationId xmlns:a16="http://schemas.microsoft.com/office/drawing/2014/main" id="{C773B499-1235-4C19-9772-9B9183C92F09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1847;p51">
              <a:extLst>
                <a:ext uri="{FF2B5EF4-FFF2-40B4-BE49-F238E27FC236}">
                  <a16:creationId xmlns:a16="http://schemas.microsoft.com/office/drawing/2014/main" id="{85ED5DE6-6764-4DBE-BDE6-745A41F6B16E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1848;p51">
              <a:extLst>
                <a:ext uri="{FF2B5EF4-FFF2-40B4-BE49-F238E27FC236}">
                  <a16:creationId xmlns:a16="http://schemas.microsoft.com/office/drawing/2014/main" id="{F7862087-2D9C-4B74-B496-D3BB1E44A142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1849;p51">
              <a:extLst>
                <a:ext uri="{FF2B5EF4-FFF2-40B4-BE49-F238E27FC236}">
                  <a16:creationId xmlns:a16="http://schemas.microsoft.com/office/drawing/2014/main" id="{0F1635C7-B914-4EEE-8734-165417C97309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1850;p51">
              <a:extLst>
                <a:ext uri="{FF2B5EF4-FFF2-40B4-BE49-F238E27FC236}">
                  <a16:creationId xmlns:a16="http://schemas.microsoft.com/office/drawing/2014/main" id="{86E94460-8D73-47E6-AB7F-F542F265CEE5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1851;p51">
              <a:extLst>
                <a:ext uri="{FF2B5EF4-FFF2-40B4-BE49-F238E27FC236}">
                  <a16:creationId xmlns:a16="http://schemas.microsoft.com/office/drawing/2014/main" id="{A2C1BFD4-EAB6-4CA8-B4B7-A78DB386321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1852;p51">
              <a:extLst>
                <a:ext uri="{FF2B5EF4-FFF2-40B4-BE49-F238E27FC236}">
                  <a16:creationId xmlns:a16="http://schemas.microsoft.com/office/drawing/2014/main" id="{99F3CB30-94AF-4B6B-A9BF-67CC27EAFBB5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1853;p51">
              <a:extLst>
                <a:ext uri="{FF2B5EF4-FFF2-40B4-BE49-F238E27FC236}">
                  <a16:creationId xmlns:a16="http://schemas.microsoft.com/office/drawing/2014/main" id="{6C20EF0D-D6B7-453F-AC2F-6703B76FBC2E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1854;p51">
              <a:extLst>
                <a:ext uri="{FF2B5EF4-FFF2-40B4-BE49-F238E27FC236}">
                  <a16:creationId xmlns:a16="http://schemas.microsoft.com/office/drawing/2014/main" id="{816E3237-CC56-48FA-963E-B889B449C025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439579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5569123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5639489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5678183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4" name="Google Shape;79;p11">
            <a:extLst>
              <a:ext uri="{FF2B5EF4-FFF2-40B4-BE49-F238E27FC236}">
                <a16:creationId xmlns:a16="http://schemas.microsoft.com/office/drawing/2014/main" id="{D99CF734-7039-4CD5-88CF-C56AA86C6133}"/>
              </a:ext>
            </a:extLst>
          </p:cNvPr>
          <p:cNvSpPr/>
          <p:nvPr/>
        </p:nvSpPr>
        <p:spPr>
          <a:xfrm>
            <a:off x="21050546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80;p11">
            <a:extLst>
              <a:ext uri="{FF2B5EF4-FFF2-40B4-BE49-F238E27FC236}">
                <a16:creationId xmlns:a16="http://schemas.microsoft.com/office/drawing/2014/main" id="{67AA5105-2885-4FE0-BA9F-A5C516F8E1A8}"/>
              </a:ext>
            </a:extLst>
          </p:cNvPr>
          <p:cNvSpPr/>
          <p:nvPr/>
        </p:nvSpPr>
        <p:spPr>
          <a:xfrm>
            <a:off x="23633321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" name="Google Shape;228;p18">
            <a:extLst>
              <a:ext uri="{FF2B5EF4-FFF2-40B4-BE49-F238E27FC236}">
                <a16:creationId xmlns:a16="http://schemas.microsoft.com/office/drawing/2014/main" id="{7EA0A6FF-A3C7-4DBA-87E2-3A77B1D2329C}"/>
              </a:ext>
            </a:extLst>
          </p:cNvPr>
          <p:cNvGrpSpPr/>
          <p:nvPr/>
        </p:nvGrpSpPr>
        <p:grpSpPr>
          <a:xfrm>
            <a:off x="20607320" y="638177"/>
            <a:ext cx="5010833" cy="3562011"/>
            <a:chOff x="2685495" y="765590"/>
            <a:chExt cx="4044256" cy="3433264"/>
          </a:xfrm>
        </p:grpSpPr>
        <p:sp>
          <p:nvSpPr>
            <p:cNvPr id="697" name="Google Shape;229;p18">
              <a:extLst>
                <a:ext uri="{FF2B5EF4-FFF2-40B4-BE49-F238E27FC236}">
                  <a16:creationId xmlns:a16="http://schemas.microsoft.com/office/drawing/2014/main" id="{D7AEB40D-A98D-49B0-B3CD-0DD74E2F7835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230;p18">
              <a:extLst>
                <a:ext uri="{FF2B5EF4-FFF2-40B4-BE49-F238E27FC236}">
                  <a16:creationId xmlns:a16="http://schemas.microsoft.com/office/drawing/2014/main" id="{4ED04624-6BB2-4439-AB64-1DC6D00079B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231;p18">
              <a:extLst>
                <a:ext uri="{FF2B5EF4-FFF2-40B4-BE49-F238E27FC236}">
                  <a16:creationId xmlns:a16="http://schemas.microsoft.com/office/drawing/2014/main" id="{A7D20D4B-8E55-46D1-8C87-9C37D678CB91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232;p18">
              <a:extLst>
                <a:ext uri="{FF2B5EF4-FFF2-40B4-BE49-F238E27FC236}">
                  <a16:creationId xmlns:a16="http://schemas.microsoft.com/office/drawing/2014/main" id="{2F474BF6-4E2A-49FD-BB16-03DBDAC401E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233;p18">
              <a:extLst>
                <a:ext uri="{FF2B5EF4-FFF2-40B4-BE49-F238E27FC236}">
                  <a16:creationId xmlns:a16="http://schemas.microsoft.com/office/drawing/2014/main" id="{9F8DC203-0118-4B59-A756-72D9649D27FB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234;p18">
              <a:extLst>
                <a:ext uri="{FF2B5EF4-FFF2-40B4-BE49-F238E27FC236}">
                  <a16:creationId xmlns:a16="http://schemas.microsoft.com/office/drawing/2014/main" id="{89A59C34-2FC2-41AC-8E0D-E1A36CA18992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235;p18">
              <a:extLst>
                <a:ext uri="{FF2B5EF4-FFF2-40B4-BE49-F238E27FC236}">
                  <a16:creationId xmlns:a16="http://schemas.microsoft.com/office/drawing/2014/main" id="{FE40B5B7-B701-4AF6-A543-B5E77C173FD3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236;p18">
              <a:extLst>
                <a:ext uri="{FF2B5EF4-FFF2-40B4-BE49-F238E27FC236}">
                  <a16:creationId xmlns:a16="http://schemas.microsoft.com/office/drawing/2014/main" id="{D2DD90D1-FFA1-49DB-A652-3DCB8CABAAE2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237;p18">
              <a:extLst>
                <a:ext uri="{FF2B5EF4-FFF2-40B4-BE49-F238E27FC236}">
                  <a16:creationId xmlns:a16="http://schemas.microsoft.com/office/drawing/2014/main" id="{0CA8A87D-B912-438E-A0C7-81566B82DB02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238;p18">
              <a:extLst>
                <a:ext uri="{FF2B5EF4-FFF2-40B4-BE49-F238E27FC236}">
                  <a16:creationId xmlns:a16="http://schemas.microsoft.com/office/drawing/2014/main" id="{A8EB12B2-3AE1-4A40-8A0B-CD016AB0DA6D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239;p18">
              <a:extLst>
                <a:ext uri="{FF2B5EF4-FFF2-40B4-BE49-F238E27FC236}">
                  <a16:creationId xmlns:a16="http://schemas.microsoft.com/office/drawing/2014/main" id="{8276C8E1-8120-443F-A187-9AD73CDF15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240;p18">
              <a:extLst>
                <a:ext uri="{FF2B5EF4-FFF2-40B4-BE49-F238E27FC236}">
                  <a16:creationId xmlns:a16="http://schemas.microsoft.com/office/drawing/2014/main" id="{6A290FD4-9FB9-4A11-BEE4-54B7F6B809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241;p18">
            <a:extLst>
              <a:ext uri="{FF2B5EF4-FFF2-40B4-BE49-F238E27FC236}">
                <a16:creationId xmlns:a16="http://schemas.microsoft.com/office/drawing/2014/main" id="{0B4FD7B4-07E2-4729-ABA9-2ED7139F3161}"/>
              </a:ext>
            </a:extLst>
          </p:cNvPr>
          <p:cNvGrpSpPr/>
          <p:nvPr/>
        </p:nvGrpSpPr>
        <p:grpSpPr>
          <a:xfrm>
            <a:off x="22431030" y="385572"/>
            <a:ext cx="1182371" cy="493232"/>
            <a:chOff x="4160889" y="514784"/>
            <a:chExt cx="1182371" cy="493232"/>
          </a:xfrm>
        </p:grpSpPr>
        <p:sp>
          <p:nvSpPr>
            <p:cNvPr id="710" name="Google Shape;242;p18">
              <a:extLst>
                <a:ext uri="{FF2B5EF4-FFF2-40B4-BE49-F238E27FC236}">
                  <a16:creationId xmlns:a16="http://schemas.microsoft.com/office/drawing/2014/main" id="{98009D62-DE7D-4588-90F9-2FF679A502C0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243;p18">
              <a:extLst>
                <a:ext uri="{FF2B5EF4-FFF2-40B4-BE49-F238E27FC236}">
                  <a16:creationId xmlns:a16="http://schemas.microsoft.com/office/drawing/2014/main" id="{DBB02A4E-C6F7-40F4-98B9-A5F18D09DF2C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244;p18">
              <a:extLst>
                <a:ext uri="{FF2B5EF4-FFF2-40B4-BE49-F238E27FC236}">
                  <a16:creationId xmlns:a16="http://schemas.microsoft.com/office/drawing/2014/main" id="{BACFE636-B7A8-4097-BEA1-9BC85D26F4E9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" name="Google Shape;249;p18">
            <a:extLst>
              <a:ext uri="{FF2B5EF4-FFF2-40B4-BE49-F238E27FC236}">
                <a16:creationId xmlns:a16="http://schemas.microsoft.com/office/drawing/2014/main" id="{4D059F9A-E6D6-4BC9-BC2A-E8D01D2F51F3}"/>
              </a:ext>
            </a:extLst>
          </p:cNvPr>
          <p:cNvSpPr/>
          <p:nvPr/>
        </p:nvSpPr>
        <p:spPr>
          <a:xfrm>
            <a:off x="21237060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4" name="Google Shape;250;p18">
            <a:extLst>
              <a:ext uri="{FF2B5EF4-FFF2-40B4-BE49-F238E27FC236}">
                <a16:creationId xmlns:a16="http://schemas.microsoft.com/office/drawing/2014/main" id="{19770214-5943-401A-8B1F-B7DD07F06D2C}"/>
              </a:ext>
            </a:extLst>
          </p:cNvPr>
          <p:cNvSpPr/>
          <p:nvPr/>
        </p:nvSpPr>
        <p:spPr>
          <a:xfrm>
            <a:off x="21237060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5" name="Google Shape;251;p18">
            <a:extLst>
              <a:ext uri="{FF2B5EF4-FFF2-40B4-BE49-F238E27FC236}">
                <a16:creationId xmlns:a16="http://schemas.microsoft.com/office/drawing/2014/main" id="{BDFFEC42-2911-41C1-997B-2E6EF727E1C9}"/>
              </a:ext>
            </a:extLst>
          </p:cNvPr>
          <p:cNvSpPr/>
          <p:nvPr/>
        </p:nvSpPr>
        <p:spPr>
          <a:xfrm>
            <a:off x="21237060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6" name="Title 1">
            <a:extLst>
              <a:ext uri="{FF2B5EF4-FFF2-40B4-BE49-F238E27FC236}">
                <a16:creationId xmlns:a16="http://schemas.microsoft.com/office/drawing/2014/main" id="{74773D72-C2E9-4D15-85F1-ECD7B662842A}"/>
              </a:ext>
            </a:extLst>
          </p:cNvPr>
          <p:cNvSpPr txBox="1">
            <a:spLocks/>
          </p:cNvSpPr>
          <p:nvPr/>
        </p:nvSpPr>
        <p:spPr>
          <a:xfrm>
            <a:off x="22063710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717" name="Title 1">
            <a:extLst>
              <a:ext uri="{FF2B5EF4-FFF2-40B4-BE49-F238E27FC236}">
                <a16:creationId xmlns:a16="http://schemas.microsoft.com/office/drawing/2014/main" id="{9A3FA670-BF4A-4E7A-9BAA-5A9C3DD7AEDF}"/>
              </a:ext>
            </a:extLst>
          </p:cNvPr>
          <p:cNvSpPr txBox="1">
            <a:spLocks/>
          </p:cNvSpPr>
          <p:nvPr/>
        </p:nvSpPr>
        <p:spPr>
          <a:xfrm>
            <a:off x="21773201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718" name="Title 1">
            <a:extLst>
              <a:ext uri="{FF2B5EF4-FFF2-40B4-BE49-F238E27FC236}">
                <a16:creationId xmlns:a16="http://schemas.microsoft.com/office/drawing/2014/main" id="{EAD7B071-9C3F-45FC-B665-60731AA526A0}"/>
              </a:ext>
            </a:extLst>
          </p:cNvPr>
          <p:cNvSpPr txBox="1">
            <a:spLocks/>
          </p:cNvSpPr>
          <p:nvPr/>
        </p:nvSpPr>
        <p:spPr>
          <a:xfrm>
            <a:off x="21773201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719" name="Title 1">
            <a:extLst>
              <a:ext uri="{FF2B5EF4-FFF2-40B4-BE49-F238E27FC236}">
                <a16:creationId xmlns:a16="http://schemas.microsoft.com/office/drawing/2014/main" id="{3AB56A12-8A8B-44DD-AF34-D6A6CAC4F0CF}"/>
              </a:ext>
            </a:extLst>
          </p:cNvPr>
          <p:cNvSpPr txBox="1">
            <a:spLocks/>
          </p:cNvSpPr>
          <p:nvPr/>
        </p:nvSpPr>
        <p:spPr>
          <a:xfrm>
            <a:off x="21773201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  <p:sp>
        <p:nvSpPr>
          <p:cNvPr id="720" name="Rectangle: Top Corners Rounded 719">
            <a:extLst>
              <a:ext uri="{FF2B5EF4-FFF2-40B4-BE49-F238E27FC236}">
                <a16:creationId xmlns:a16="http://schemas.microsoft.com/office/drawing/2014/main" id="{F7776591-8185-4CC6-957F-7F636ECB2F56}"/>
              </a:ext>
            </a:extLst>
          </p:cNvPr>
          <p:cNvSpPr/>
          <p:nvPr/>
        </p:nvSpPr>
        <p:spPr>
          <a:xfrm rot="10800000">
            <a:off x="0" y="-327509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1" name="Picture 2">
            <a:extLst>
              <a:ext uri="{FF2B5EF4-FFF2-40B4-BE49-F238E27FC236}">
                <a16:creationId xmlns:a16="http://schemas.microsoft.com/office/drawing/2014/main" id="{050D4B29-FBFD-457E-BE01-E60986921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320962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2" name="Title 1">
            <a:extLst>
              <a:ext uri="{FF2B5EF4-FFF2-40B4-BE49-F238E27FC236}">
                <a16:creationId xmlns:a16="http://schemas.microsoft.com/office/drawing/2014/main" id="{9160D505-9951-4DF2-99BE-4853C3D52A06}"/>
              </a:ext>
            </a:extLst>
          </p:cNvPr>
          <p:cNvSpPr txBox="1">
            <a:spLocks/>
          </p:cNvSpPr>
          <p:nvPr/>
        </p:nvSpPr>
        <p:spPr>
          <a:xfrm>
            <a:off x="1907184" y="-314883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723" name="Straight Connector 722">
            <a:extLst>
              <a:ext uri="{FF2B5EF4-FFF2-40B4-BE49-F238E27FC236}">
                <a16:creationId xmlns:a16="http://schemas.microsoft.com/office/drawing/2014/main" id="{724D357A-AEF0-4DF1-861D-12436A22A9F1}"/>
              </a:ext>
            </a:extLst>
          </p:cNvPr>
          <p:cNvCxnSpPr/>
          <p:nvPr/>
        </p:nvCxnSpPr>
        <p:spPr>
          <a:xfrm>
            <a:off x="1836064" y="-314931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4" name="Title 1">
            <a:extLst>
              <a:ext uri="{FF2B5EF4-FFF2-40B4-BE49-F238E27FC236}">
                <a16:creationId xmlns:a16="http://schemas.microsoft.com/office/drawing/2014/main" id="{66504795-6672-4F01-A105-721D9EE8D8D8}"/>
              </a:ext>
            </a:extLst>
          </p:cNvPr>
          <p:cNvSpPr txBox="1">
            <a:spLocks/>
          </p:cNvSpPr>
          <p:nvPr/>
        </p:nvSpPr>
        <p:spPr>
          <a:xfrm>
            <a:off x="1907184" y="-289086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25" name="Picture 2" descr="C.S.I. Group – ไทย">
            <a:extLst>
              <a:ext uri="{FF2B5EF4-FFF2-40B4-BE49-F238E27FC236}">
                <a16:creationId xmlns:a16="http://schemas.microsoft.com/office/drawing/2014/main" id="{420C07E6-1E38-4D0A-A7CC-FDF57CF14D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314847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6" name="Title 1">
            <a:extLst>
              <a:ext uri="{FF2B5EF4-FFF2-40B4-BE49-F238E27FC236}">
                <a16:creationId xmlns:a16="http://schemas.microsoft.com/office/drawing/2014/main" id="{51FEA16F-E6E5-4BB8-81C2-586CB4CE3E3D}"/>
              </a:ext>
            </a:extLst>
          </p:cNvPr>
          <p:cNvSpPr txBox="1">
            <a:spLocks/>
          </p:cNvSpPr>
          <p:nvPr/>
        </p:nvSpPr>
        <p:spPr>
          <a:xfrm>
            <a:off x="-351876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ข้อมูลองค์กร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92" name="Picture 691">
            <a:extLst>
              <a:ext uri="{FF2B5EF4-FFF2-40B4-BE49-F238E27FC236}">
                <a16:creationId xmlns:a16="http://schemas.microsoft.com/office/drawing/2014/main" id="{B7A11064-E72A-4BF5-BBA2-109F488FC7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708" y="1423668"/>
            <a:ext cx="1000970" cy="110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63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94" name="Google Shape;56;p7">
            <a:extLst>
              <a:ext uri="{FF2B5EF4-FFF2-40B4-BE49-F238E27FC236}">
                <a16:creationId xmlns:a16="http://schemas.microsoft.com/office/drawing/2014/main" id="{B9C03744-AD66-4E62-BF6F-5181E3FD12F7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D8C0F9FB-EAE2-44D9-AABA-164164D1FC5E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384D753B-C68E-4C11-B3B0-CF23E05F8052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Internship</a:t>
            </a:r>
          </a:p>
        </p:txBody>
      </p:sp>
      <p:sp>
        <p:nvSpPr>
          <p:cNvPr id="97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6AAE57ED-D786-4B8D-B2AB-EC5960BF80B2}"/>
              </a:ext>
            </a:extLst>
          </p:cNvPr>
          <p:cNvSpPr txBox="1"/>
          <p:nvPr/>
        </p:nvSpPr>
        <p:spPr>
          <a:xfrm>
            <a:off x="3065461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13E70F3E-0BA9-497E-9007-F123EDC2D6D4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461FC2DC-CAC6-459C-9006-FC275701AD71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E3241528-4657-4B7C-9D77-B359BAC7DC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0812" y="435328"/>
            <a:ext cx="4572000" cy="45720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F462A3CD-D632-4B30-A0CF-FBE6FB99FA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167" y="3644890"/>
            <a:ext cx="357833" cy="396787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EF8A1A19-5191-46B9-9012-7FC8A49746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108" y="3644890"/>
            <a:ext cx="357833" cy="396787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19EC0DF1-A371-4604-A458-F963B505D5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677" y="3644889"/>
            <a:ext cx="357833" cy="396787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35EE0A5D-9367-45B4-ABFE-BC1C8FFFF2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374" y="3644888"/>
            <a:ext cx="357833" cy="396787"/>
          </a:xfrm>
          <a:prstGeom prst="rect">
            <a:avLst/>
          </a:prstGeom>
        </p:spPr>
      </p:pic>
      <p:sp>
        <p:nvSpPr>
          <p:cNvPr id="69" name="Google Shape;1473;p48">
            <a:extLst>
              <a:ext uri="{FF2B5EF4-FFF2-40B4-BE49-F238E27FC236}">
                <a16:creationId xmlns:a16="http://schemas.microsoft.com/office/drawing/2014/main" id="{01774BD6-B696-4558-8723-9FBBEFB3A699}"/>
              </a:ext>
            </a:extLst>
          </p:cNvPr>
          <p:cNvSpPr txBox="1">
            <a:spLocks/>
          </p:cNvSpPr>
          <p:nvPr/>
        </p:nvSpPr>
        <p:spPr>
          <a:xfrm>
            <a:off x="1132172" y="1108340"/>
            <a:ext cx="3260911" cy="577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800" dirty="0">
                <a:solidFill>
                  <a:srgbClr val="22514A"/>
                </a:solidFill>
              </a:rPr>
              <a:t>FACTORY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018571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94" name="Google Shape;56;p7">
            <a:extLst>
              <a:ext uri="{FF2B5EF4-FFF2-40B4-BE49-F238E27FC236}">
                <a16:creationId xmlns:a16="http://schemas.microsoft.com/office/drawing/2014/main" id="{B9C03744-AD66-4E62-BF6F-5181E3FD12F7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D8C0F9FB-EAE2-44D9-AABA-164164D1FC5E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384D753B-C68E-4C11-B3B0-CF23E05F8052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Internship</a:t>
            </a:r>
          </a:p>
        </p:txBody>
      </p:sp>
      <p:sp>
        <p:nvSpPr>
          <p:cNvPr id="97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6AAE57ED-D786-4B8D-B2AB-EC5960BF80B2}"/>
              </a:ext>
            </a:extLst>
          </p:cNvPr>
          <p:cNvSpPr txBox="1"/>
          <p:nvPr/>
        </p:nvSpPr>
        <p:spPr>
          <a:xfrm>
            <a:off x="3065461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13E70F3E-0BA9-497E-9007-F123EDC2D6D4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461FC2DC-CAC6-459C-9006-FC275701AD71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F47A6C22-2268-49E8-A2B4-135CA5A8E941}"/>
              </a:ext>
            </a:extLst>
          </p:cNvPr>
          <p:cNvSpPr txBox="1">
            <a:spLocks/>
          </p:cNvSpPr>
          <p:nvPr/>
        </p:nvSpPr>
        <p:spPr>
          <a:xfrm>
            <a:off x="1392160" y="874257"/>
            <a:ext cx="2020308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MODULES</a:t>
            </a: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F34A7EC2-5405-4382-9954-1BC6056156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19" y="787790"/>
            <a:ext cx="832892" cy="923562"/>
          </a:xfrm>
          <a:prstGeom prst="rect">
            <a:avLst/>
          </a:prstGeom>
        </p:spPr>
      </p:pic>
      <p:sp>
        <p:nvSpPr>
          <p:cNvPr id="69" name="Title 1">
            <a:extLst>
              <a:ext uri="{FF2B5EF4-FFF2-40B4-BE49-F238E27FC236}">
                <a16:creationId xmlns:a16="http://schemas.microsoft.com/office/drawing/2014/main" id="{D10B5874-0B4D-40A0-B6F0-F34040FE3A0C}"/>
              </a:ext>
            </a:extLst>
          </p:cNvPr>
          <p:cNvSpPr txBox="1">
            <a:spLocks/>
          </p:cNvSpPr>
          <p:nvPr/>
        </p:nvSpPr>
        <p:spPr>
          <a:xfrm>
            <a:off x="375460" y="3524024"/>
            <a:ext cx="2020308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RECEIVING</a:t>
            </a:r>
          </a:p>
        </p:txBody>
      </p:sp>
      <p:sp>
        <p:nvSpPr>
          <p:cNvPr id="70" name="Title 1">
            <a:extLst>
              <a:ext uri="{FF2B5EF4-FFF2-40B4-BE49-F238E27FC236}">
                <a16:creationId xmlns:a16="http://schemas.microsoft.com/office/drawing/2014/main" id="{6BC96C4E-1EA7-4864-BEEC-7767ABB3C685}"/>
              </a:ext>
            </a:extLst>
          </p:cNvPr>
          <p:cNvSpPr txBox="1">
            <a:spLocks/>
          </p:cNvSpPr>
          <p:nvPr/>
        </p:nvSpPr>
        <p:spPr>
          <a:xfrm>
            <a:off x="2479013" y="3524024"/>
            <a:ext cx="2020308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RETURN RECEIVING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45127F9A-50F2-41F9-8F64-3CBD97F5E401}"/>
              </a:ext>
            </a:extLst>
          </p:cNvPr>
          <p:cNvSpPr txBox="1">
            <a:spLocks/>
          </p:cNvSpPr>
          <p:nvPr/>
        </p:nvSpPr>
        <p:spPr>
          <a:xfrm>
            <a:off x="4582566" y="3524024"/>
            <a:ext cx="2020308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INQUIRY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F8F883F-1313-4A38-B4E0-9F4142E39066}"/>
              </a:ext>
            </a:extLst>
          </p:cNvPr>
          <p:cNvSpPr txBox="1">
            <a:spLocks/>
          </p:cNvSpPr>
          <p:nvPr/>
        </p:nvSpPr>
        <p:spPr>
          <a:xfrm>
            <a:off x="6686119" y="3524024"/>
            <a:ext cx="2020308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CHANGE</a:t>
            </a:r>
          </a:p>
        </p:txBody>
      </p:sp>
      <p:pic>
        <p:nvPicPr>
          <p:cNvPr id="73" name="Picture 72" descr="A picture containing plate&#10;&#10;Description automatically generated">
            <a:extLst>
              <a:ext uri="{FF2B5EF4-FFF2-40B4-BE49-F238E27FC236}">
                <a16:creationId xmlns:a16="http://schemas.microsoft.com/office/drawing/2014/main" id="{4023341C-0B89-4D29-A5C7-C4CC19E781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0473" y="2152424"/>
            <a:ext cx="1371600" cy="1371600"/>
          </a:xfrm>
          <a:prstGeom prst="rect">
            <a:avLst/>
          </a:prstGeom>
        </p:spPr>
      </p:pic>
      <p:pic>
        <p:nvPicPr>
          <p:cNvPr id="74" name="Picture 73" descr="A close up of a sign&#10;&#10;Description automatically generated">
            <a:extLst>
              <a:ext uri="{FF2B5EF4-FFF2-40B4-BE49-F238E27FC236}">
                <a16:creationId xmlns:a16="http://schemas.microsoft.com/office/drawing/2014/main" id="{EA5EB539-5AAC-492A-A5CE-189DC57390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4168" y="2262555"/>
            <a:ext cx="1371600" cy="1371600"/>
          </a:xfrm>
          <a:prstGeom prst="rect">
            <a:avLst/>
          </a:prstGeom>
        </p:spPr>
      </p:pic>
      <p:pic>
        <p:nvPicPr>
          <p:cNvPr id="75" name="Picture 74" descr="A close up of a sign&#10;&#10;Description automatically generated">
            <a:extLst>
              <a:ext uri="{FF2B5EF4-FFF2-40B4-BE49-F238E27FC236}">
                <a16:creationId xmlns:a16="http://schemas.microsoft.com/office/drawing/2014/main" id="{E21AA72A-0D89-4A42-90E8-FB4FA7440B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003" y="2263445"/>
            <a:ext cx="1371600" cy="1371600"/>
          </a:xfrm>
          <a:prstGeom prst="rect">
            <a:avLst/>
          </a:prstGeom>
        </p:spPr>
      </p:pic>
      <p:pic>
        <p:nvPicPr>
          <p:cNvPr id="76" name="Picture 75" descr="A close up of a sign&#10;&#10;Description automatically generated">
            <a:extLst>
              <a:ext uri="{FF2B5EF4-FFF2-40B4-BE49-F238E27FC236}">
                <a16:creationId xmlns:a16="http://schemas.microsoft.com/office/drawing/2014/main" id="{507A704C-B18E-4C49-B3DD-87E6AEA949F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89167" y="2258634"/>
            <a:ext cx="1371600" cy="1371600"/>
          </a:xfrm>
          <a:prstGeom prst="rect">
            <a:avLst/>
          </a:prstGeom>
        </p:spPr>
      </p:pic>
      <p:pic>
        <p:nvPicPr>
          <p:cNvPr id="77" name="Picture 76" descr="A close up of a sign&#10;&#10;Description automatically generated">
            <a:extLst>
              <a:ext uri="{FF2B5EF4-FFF2-40B4-BE49-F238E27FC236}">
                <a16:creationId xmlns:a16="http://schemas.microsoft.com/office/drawing/2014/main" id="{B0F60EFF-F98D-4D23-A8D6-7A2C68DE6B8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1141" y="2267136"/>
            <a:ext cx="1371600" cy="1371600"/>
          </a:xfrm>
          <a:prstGeom prst="rect">
            <a:avLst/>
          </a:prstGeom>
        </p:spPr>
      </p:pic>
      <p:pic>
        <p:nvPicPr>
          <p:cNvPr id="78" name="Picture 7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AC9CCE9-9A92-41BA-B4C5-02C04C29C17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06920" y="2258634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123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20988E-6 L 0.05799 -0.000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9" y="-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8.64198E-7 L -0.04809 0.0006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13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94" name="Google Shape;56;p7">
            <a:extLst>
              <a:ext uri="{FF2B5EF4-FFF2-40B4-BE49-F238E27FC236}">
                <a16:creationId xmlns:a16="http://schemas.microsoft.com/office/drawing/2014/main" id="{B9C03744-AD66-4E62-BF6F-5181E3FD12F7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D8C0F9FB-EAE2-44D9-AABA-164164D1FC5E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384D753B-C68E-4C11-B3B0-CF23E05F8052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Internship</a:t>
            </a:r>
          </a:p>
        </p:txBody>
      </p:sp>
      <p:sp>
        <p:nvSpPr>
          <p:cNvPr id="97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6AAE57ED-D786-4B8D-B2AB-EC5960BF80B2}"/>
              </a:ext>
            </a:extLst>
          </p:cNvPr>
          <p:cNvSpPr txBox="1"/>
          <p:nvPr/>
        </p:nvSpPr>
        <p:spPr>
          <a:xfrm>
            <a:off x="3065461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13E70F3E-0BA9-497E-9007-F123EDC2D6D4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461FC2DC-CAC6-459C-9006-FC275701AD71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5" name="Picture 64" descr="A picture containing toy&#10;&#10;Description automatically generated">
            <a:extLst>
              <a:ext uri="{FF2B5EF4-FFF2-40B4-BE49-F238E27FC236}">
                <a16:creationId xmlns:a16="http://schemas.microsoft.com/office/drawing/2014/main" id="{37DE4385-F9E0-4F91-BDF3-787CD51159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7600" y="1524464"/>
            <a:ext cx="1828800" cy="18288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1FCFB7E2-8CC8-4CDE-88B9-0E22340CFC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77650">
            <a:off x="5001310" y="2351858"/>
            <a:ext cx="1277794" cy="1712204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73B9AE7F-9910-4C9F-B5D9-3F6C2D2775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30056">
            <a:off x="5522490" y="2838892"/>
            <a:ext cx="152187" cy="168754"/>
          </a:xfrm>
          <a:prstGeom prst="rect">
            <a:avLst/>
          </a:prstGeom>
        </p:spPr>
      </p:pic>
      <p:sp>
        <p:nvSpPr>
          <p:cNvPr id="68" name="Title 1">
            <a:extLst>
              <a:ext uri="{FF2B5EF4-FFF2-40B4-BE49-F238E27FC236}">
                <a16:creationId xmlns:a16="http://schemas.microsoft.com/office/drawing/2014/main" id="{C5659B41-D65E-4F90-9C13-15FE0D03FF3F}"/>
              </a:ext>
            </a:extLst>
          </p:cNvPr>
          <p:cNvSpPr txBox="1">
            <a:spLocks/>
          </p:cNvSpPr>
          <p:nvPr/>
        </p:nvSpPr>
        <p:spPr>
          <a:xfrm>
            <a:off x="3077963" y="3761890"/>
            <a:ext cx="3183584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Factory Worker</a:t>
            </a:r>
          </a:p>
        </p:txBody>
      </p:sp>
      <p:sp>
        <p:nvSpPr>
          <p:cNvPr id="70" name="Title 1">
            <a:extLst>
              <a:ext uri="{FF2B5EF4-FFF2-40B4-BE49-F238E27FC236}">
                <a16:creationId xmlns:a16="http://schemas.microsoft.com/office/drawing/2014/main" id="{D7BA0526-E429-4DC4-9AE0-B593B6E11443}"/>
              </a:ext>
            </a:extLst>
          </p:cNvPr>
          <p:cNvSpPr txBox="1">
            <a:spLocks/>
          </p:cNvSpPr>
          <p:nvPr/>
        </p:nvSpPr>
        <p:spPr>
          <a:xfrm>
            <a:off x="1392160" y="874257"/>
            <a:ext cx="2020308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USERS</a:t>
            </a: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24325A75-0A0D-4B6D-AB90-D27604F6C2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19" y="787790"/>
            <a:ext cx="832892" cy="92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404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Plan &amp; Example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56;p7">
            <a:extLst>
              <a:ext uri="{FF2B5EF4-FFF2-40B4-BE49-F238E27FC236}">
                <a16:creationId xmlns:a16="http://schemas.microsoft.com/office/drawing/2014/main" id="{0039D1A3-0D4B-4A3E-92C2-597777011B87}"/>
              </a:ext>
            </a:extLst>
          </p:cNvPr>
          <p:cNvSpPr/>
          <p:nvPr/>
        </p:nvSpPr>
        <p:spPr>
          <a:xfrm rot="16200000" flipV="1">
            <a:off x="640736" y="4902989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Rectangle: Rounded Corners 766">
            <a:extLst>
              <a:ext uri="{FF2B5EF4-FFF2-40B4-BE49-F238E27FC236}">
                <a16:creationId xmlns:a16="http://schemas.microsoft.com/office/drawing/2014/main" id="{E5670EEC-4E56-43DD-8238-446CE4BE831D}"/>
              </a:ext>
            </a:extLst>
          </p:cNvPr>
          <p:cNvSpPr/>
          <p:nvPr/>
        </p:nvSpPr>
        <p:spPr>
          <a:xfrm>
            <a:off x="1273933" y="5543731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D025F919-3D9B-4CF1-9E4C-63B77E5A8357}"/>
              </a:ext>
            </a:extLst>
          </p:cNvPr>
          <p:cNvSpPr txBox="1"/>
          <p:nvPr/>
        </p:nvSpPr>
        <p:spPr>
          <a:xfrm>
            <a:off x="1762242" y="5582425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77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52A77A5-C60F-4233-B61B-DE52D2C4BEED}"/>
              </a:ext>
            </a:extLst>
          </p:cNvPr>
          <p:cNvSpPr txBox="1"/>
          <p:nvPr/>
        </p:nvSpPr>
        <p:spPr>
          <a:xfrm>
            <a:off x="92148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BECADBB-A057-489B-9150-E0C6CD377689}"/>
              </a:ext>
            </a:extLst>
          </p:cNvPr>
          <p:cNvSpPr txBox="1"/>
          <p:nvPr/>
        </p:nvSpPr>
        <p:spPr>
          <a:xfrm>
            <a:off x="662736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B8B2ACA-3FF7-4FB5-AC12-504BE96A2E6D}"/>
              </a:ext>
            </a:extLst>
          </p:cNvPr>
          <p:cNvSpPr txBox="1"/>
          <p:nvPr/>
        </p:nvSpPr>
        <p:spPr>
          <a:xfrm>
            <a:off x="1225461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2" name="Rectangle: Top Corners Rounded 431">
            <a:extLst>
              <a:ext uri="{FF2B5EF4-FFF2-40B4-BE49-F238E27FC236}">
                <a16:creationId xmlns:a16="http://schemas.microsoft.com/office/drawing/2014/main" id="{E9DFAF9D-8D0F-4E6A-9FCC-778DDBDBD2ED}"/>
              </a:ext>
            </a:extLst>
          </p:cNvPr>
          <p:cNvSpPr/>
          <p:nvPr/>
        </p:nvSpPr>
        <p:spPr>
          <a:xfrm rot="10800000">
            <a:off x="0" y="-231114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3" name="Picture 2">
            <a:extLst>
              <a:ext uri="{FF2B5EF4-FFF2-40B4-BE49-F238E27FC236}">
                <a16:creationId xmlns:a16="http://schemas.microsoft.com/office/drawing/2014/main" id="{3DB18987-368C-43F9-8935-43EA4CA99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24567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4" name="Title 1">
            <a:extLst>
              <a:ext uri="{FF2B5EF4-FFF2-40B4-BE49-F238E27FC236}">
                <a16:creationId xmlns:a16="http://schemas.microsoft.com/office/drawing/2014/main" id="{2D0F9076-B5D7-4C15-B1A6-4ECD71B5EC34}"/>
              </a:ext>
            </a:extLst>
          </p:cNvPr>
          <p:cNvSpPr txBox="1">
            <a:spLocks/>
          </p:cNvSpPr>
          <p:nvPr/>
        </p:nvSpPr>
        <p:spPr>
          <a:xfrm>
            <a:off x="1907184" y="-218488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35" name="Straight Connector 434">
            <a:extLst>
              <a:ext uri="{FF2B5EF4-FFF2-40B4-BE49-F238E27FC236}">
                <a16:creationId xmlns:a16="http://schemas.microsoft.com/office/drawing/2014/main" id="{D2A190FC-2788-42E4-A1C4-8EDE79B49A4C}"/>
              </a:ext>
            </a:extLst>
          </p:cNvPr>
          <p:cNvCxnSpPr/>
          <p:nvPr/>
        </p:nvCxnSpPr>
        <p:spPr>
          <a:xfrm>
            <a:off x="1836064" y="-218536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6" name="Title 1">
            <a:extLst>
              <a:ext uri="{FF2B5EF4-FFF2-40B4-BE49-F238E27FC236}">
                <a16:creationId xmlns:a16="http://schemas.microsoft.com/office/drawing/2014/main" id="{1E085965-9FA7-42DA-A23D-A75EEED162EA}"/>
              </a:ext>
            </a:extLst>
          </p:cNvPr>
          <p:cNvSpPr txBox="1">
            <a:spLocks/>
          </p:cNvSpPr>
          <p:nvPr/>
        </p:nvSpPr>
        <p:spPr>
          <a:xfrm>
            <a:off x="1907184" y="-192691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37" name="Picture 2" descr="C.S.I. Group – ไทย">
            <a:extLst>
              <a:ext uri="{FF2B5EF4-FFF2-40B4-BE49-F238E27FC236}">
                <a16:creationId xmlns:a16="http://schemas.microsoft.com/office/drawing/2014/main" id="{8463C77A-AF89-4FBD-BBE6-2F3020622F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18452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6" name="Google Shape;55;p7">
            <a:extLst>
              <a:ext uri="{FF2B5EF4-FFF2-40B4-BE49-F238E27FC236}">
                <a16:creationId xmlns:a16="http://schemas.microsoft.com/office/drawing/2014/main" id="{E7F3868E-CB7A-4DDC-9A75-7D5B05C20A7D}"/>
              </a:ext>
            </a:extLst>
          </p:cNvPr>
          <p:cNvSpPr/>
          <p:nvPr/>
        </p:nvSpPr>
        <p:spPr>
          <a:xfrm rot="5400000" flipH="1" flipV="1">
            <a:off x="2914267" y="699389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7" name="Google Shape;56;p7">
            <a:extLst>
              <a:ext uri="{FF2B5EF4-FFF2-40B4-BE49-F238E27FC236}">
                <a16:creationId xmlns:a16="http://schemas.microsoft.com/office/drawing/2014/main" id="{31F13F6D-70C0-492A-95AE-81E18DBEFAD1}"/>
              </a:ext>
            </a:extLst>
          </p:cNvPr>
          <p:cNvSpPr/>
          <p:nvPr/>
        </p:nvSpPr>
        <p:spPr>
          <a:xfrm rot="16200000" flipV="1">
            <a:off x="356876" y="664706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Rectangle: Rounded Corners 607">
            <a:extLst>
              <a:ext uri="{FF2B5EF4-FFF2-40B4-BE49-F238E27FC236}">
                <a16:creationId xmlns:a16="http://schemas.microsoft.com/office/drawing/2014/main" id="{164D268F-0F12-4101-AEC1-ADEC802A6B04}"/>
              </a:ext>
            </a:extLst>
          </p:cNvPr>
          <p:cNvSpPr/>
          <p:nvPr/>
        </p:nvSpPr>
        <p:spPr>
          <a:xfrm>
            <a:off x="3018867" y="700394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9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5336F80C-9CBC-4A91-A715-3506AE1C6855}"/>
              </a:ext>
            </a:extLst>
          </p:cNvPr>
          <p:cNvSpPr txBox="1"/>
          <p:nvPr/>
        </p:nvSpPr>
        <p:spPr>
          <a:xfrm>
            <a:off x="1086717" y="704264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10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5FA88D8A-2F4C-4300-B421-487E965B6764}"/>
              </a:ext>
            </a:extLst>
          </p:cNvPr>
          <p:cNvSpPr txBox="1"/>
          <p:nvPr/>
        </p:nvSpPr>
        <p:spPr>
          <a:xfrm>
            <a:off x="301886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1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38E8D9A3-AC55-40FB-A68C-B45B91A9547B}"/>
              </a:ext>
            </a:extLst>
          </p:cNvPr>
          <p:cNvSpPr txBox="1"/>
          <p:nvPr/>
        </p:nvSpPr>
        <p:spPr>
          <a:xfrm>
            <a:off x="9214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2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6CE6FB95-B4FA-4E4B-89C7-7EBA3801096E}"/>
              </a:ext>
            </a:extLst>
          </p:cNvPr>
          <p:cNvSpPr txBox="1"/>
          <p:nvPr/>
        </p:nvSpPr>
        <p:spPr>
          <a:xfrm>
            <a:off x="662736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13" name="Picture 612">
            <a:extLst>
              <a:ext uri="{FF2B5EF4-FFF2-40B4-BE49-F238E27FC236}">
                <a16:creationId xmlns:a16="http://schemas.microsoft.com/office/drawing/2014/main" id="{75EF0FE3-E65C-41CB-BDD2-8DC898DF62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665" y="1672067"/>
            <a:ext cx="1000970" cy="110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881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F206FFE-1466-48E6-84B7-BBBDCD67A267}"/>
              </a:ext>
            </a:extLst>
          </p:cNvPr>
          <p:cNvGrpSpPr/>
          <p:nvPr/>
        </p:nvGrpSpPr>
        <p:grpSpPr>
          <a:xfrm>
            <a:off x="7564851" y="1547966"/>
            <a:ext cx="675100" cy="356100"/>
            <a:chOff x="7564851" y="1547966"/>
            <a:chExt cx="675100" cy="356100"/>
          </a:xfrm>
        </p:grpSpPr>
        <p:sp>
          <p:nvSpPr>
            <p:cNvPr id="23" name="Google Shape;263;p19">
              <a:extLst>
                <a:ext uri="{FF2B5EF4-FFF2-40B4-BE49-F238E27FC236}">
                  <a16:creationId xmlns:a16="http://schemas.microsoft.com/office/drawing/2014/main" id="{48059278-1006-4B71-BD2D-F33C7D1A9C62}"/>
                </a:ext>
              </a:extLst>
            </p:cNvPr>
            <p:cNvSpPr/>
            <p:nvPr/>
          </p:nvSpPr>
          <p:spPr>
            <a:xfrm>
              <a:off x="7564851" y="17582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4;p19">
              <a:extLst>
                <a:ext uri="{FF2B5EF4-FFF2-40B4-BE49-F238E27FC236}">
                  <a16:creationId xmlns:a16="http://schemas.microsoft.com/office/drawing/2014/main" id="{7ED86162-0F1D-4E9F-BA2C-20C01A0FC7F9}"/>
                </a:ext>
              </a:extLst>
            </p:cNvPr>
            <p:cNvSpPr/>
            <p:nvPr/>
          </p:nvSpPr>
          <p:spPr>
            <a:xfrm>
              <a:off x="7846351" y="15479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71415AF-139C-45DE-965F-A5C4C37B01DA}"/>
              </a:ext>
            </a:extLst>
          </p:cNvPr>
          <p:cNvGrpSpPr/>
          <p:nvPr/>
        </p:nvGrpSpPr>
        <p:grpSpPr>
          <a:xfrm>
            <a:off x="3640764" y="1289744"/>
            <a:ext cx="871987" cy="358579"/>
            <a:chOff x="3640764" y="1289744"/>
            <a:chExt cx="871987" cy="358579"/>
          </a:xfrm>
        </p:grpSpPr>
        <p:sp>
          <p:nvSpPr>
            <p:cNvPr id="25" name="Google Shape;265;p19">
              <a:extLst>
                <a:ext uri="{FF2B5EF4-FFF2-40B4-BE49-F238E27FC236}">
                  <a16:creationId xmlns:a16="http://schemas.microsoft.com/office/drawing/2014/main" id="{9FCBC2B3-6793-4796-AD5D-87400326CC33}"/>
                </a:ext>
              </a:extLst>
            </p:cNvPr>
            <p:cNvSpPr/>
            <p:nvPr/>
          </p:nvSpPr>
          <p:spPr>
            <a:xfrm rot="10800000">
              <a:off x="4119151" y="1502523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6;p19">
              <a:extLst>
                <a:ext uri="{FF2B5EF4-FFF2-40B4-BE49-F238E27FC236}">
                  <a16:creationId xmlns:a16="http://schemas.microsoft.com/office/drawing/2014/main" id="{3345775A-9867-45DD-90C1-EC389998420C}"/>
                </a:ext>
              </a:extLst>
            </p:cNvPr>
            <p:cNvSpPr/>
            <p:nvPr/>
          </p:nvSpPr>
          <p:spPr>
            <a:xfrm rot="10800000">
              <a:off x="3922264" y="12897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7;p19">
              <a:extLst>
                <a:ext uri="{FF2B5EF4-FFF2-40B4-BE49-F238E27FC236}">
                  <a16:creationId xmlns:a16="http://schemas.microsoft.com/office/drawing/2014/main" id="{E79EBAFF-6249-4DB6-AC10-2412DDB843A3}"/>
                </a:ext>
              </a:extLst>
            </p:cNvPr>
            <p:cNvSpPr/>
            <p:nvPr/>
          </p:nvSpPr>
          <p:spPr>
            <a:xfrm rot="10800000">
              <a:off x="3640764" y="15000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BF3CB1E-538B-4F9A-92B4-D9406C4B55F0}"/>
              </a:ext>
            </a:extLst>
          </p:cNvPr>
          <p:cNvGrpSpPr/>
          <p:nvPr/>
        </p:nvGrpSpPr>
        <p:grpSpPr>
          <a:xfrm>
            <a:off x="5597593" y="4236515"/>
            <a:ext cx="891500" cy="356100"/>
            <a:chOff x="5597593" y="4236515"/>
            <a:chExt cx="891500" cy="356100"/>
          </a:xfrm>
        </p:grpSpPr>
        <p:sp>
          <p:nvSpPr>
            <p:cNvPr id="29" name="Google Shape;268;p19">
              <a:extLst>
                <a:ext uri="{FF2B5EF4-FFF2-40B4-BE49-F238E27FC236}">
                  <a16:creationId xmlns:a16="http://schemas.microsoft.com/office/drawing/2014/main" id="{884D9379-55AF-4422-9465-1B0986B7AFC0}"/>
                </a:ext>
              </a:extLst>
            </p:cNvPr>
            <p:cNvSpPr/>
            <p:nvPr/>
          </p:nvSpPr>
          <p:spPr>
            <a:xfrm>
              <a:off x="60954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9;p19">
              <a:extLst>
                <a:ext uri="{FF2B5EF4-FFF2-40B4-BE49-F238E27FC236}">
                  <a16:creationId xmlns:a16="http://schemas.microsoft.com/office/drawing/2014/main" id="{444FDEED-E34E-432A-93C9-E15209CD8F45}"/>
                </a:ext>
              </a:extLst>
            </p:cNvPr>
            <p:cNvSpPr/>
            <p:nvPr/>
          </p:nvSpPr>
          <p:spPr>
            <a:xfrm flipH="1">
              <a:off x="5879093" y="44468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0;p19">
              <a:extLst>
                <a:ext uri="{FF2B5EF4-FFF2-40B4-BE49-F238E27FC236}">
                  <a16:creationId xmlns:a16="http://schemas.microsoft.com/office/drawing/2014/main" id="{D8E80A1E-B959-4836-983E-EB5B1C836D2E}"/>
                </a:ext>
              </a:extLst>
            </p:cNvPr>
            <p:cNvSpPr/>
            <p:nvPr/>
          </p:nvSpPr>
          <p:spPr>
            <a:xfrm flipH="1">
              <a:off x="55975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7" name="Rectangle: Top Corners Rounded 486">
            <a:extLst>
              <a:ext uri="{FF2B5EF4-FFF2-40B4-BE49-F238E27FC236}">
                <a16:creationId xmlns:a16="http://schemas.microsoft.com/office/drawing/2014/main" id="{D5BF0A47-ADB2-44CE-9FB0-9B9DEC0241F0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8" name="Picture 2">
            <a:extLst>
              <a:ext uri="{FF2B5EF4-FFF2-40B4-BE49-F238E27FC236}">
                <a16:creationId xmlns:a16="http://schemas.microsoft.com/office/drawing/2014/main" id="{A18F9FA1-35ED-4A64-9DD9-7C7B50A1B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9" name="Title 1">
            <a:extLst>
              <a:ext uri="{FF2B5EF4-FFF2-40B4-BE49-F238E27FC236}">
                <a16:creationId xmlns:a16="http://schemas.microsoft.com/office/drawing/2014/main" id="{2C93BD2B-8455-4384-812E-8FAAABBF8055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90" name="Straight Connector 489">
            <a:extLst>
              <a:ext uri="{FF2B5EF4-FFF2-40B4-BE49-F238E27FC236}">
                <a16:creationId xmlns:a16="http://schemas.microsoft.com/office/drawing/2014/main" id="{1EFEFDC1-D7A6-46D8-9B5A-6A4F041FCEA2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1" name="Title 1">
            <a:extLst>
              <a:ext uri="{FF2B5EF4-FFF2-40B4-BE49-F238E27FC236}">
                <a16:creationId xmlns:a16="http://schemas.microsoft.com/office/drawing/2014/main" id="{1AFAFB53-1B92-48EA-9BAB-51F181904D6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92" name="Picture 2" descr="C.S.I. Group – ไทย">
            <a:extLst>
              <a:ext uri="{FF2B5EF4-FFF2-40B4-BE49-F238E27FC236}">
                <a16:creationId xmlns:a16="http://schemas.microsoft.com/office/drawing/2014/main" id="{18EA8A1A-F3B3-41D0-9EDA-7B0D2E6C96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5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7F2C466-BD16-40C2-BC18-6FBB6EBEB2E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Plan &amp; Example</a:t>
            </a:r>
          </a:p>
        </p:txBody>
      </p:sp>
      <p:sp>
        <p:nvSpPr>
          <p:cNvPr id="49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03E8D0BA-5F84-4B84-9C07-3E7A956B206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F1CE7DC-43B1-449F-A164-1D60DA0CC2B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97AE427-6871-43DE-B1E3-E6208D8B8439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11" name="Picture 510">
            <a:extLst>
              <a:ext uri="{FF2B5EF4-FFF2-40B4-BE49-F238E27FC236}">
                <a16:creationId xmlns:a16="http://schemas.microsoft.com/office/drawing/2014/main" id="{D6E56F49-9435-4029-ABFC-92F6B74CDE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293" y="1497568"/>
            <a:ext cx="1937450" cy="2148364"/>
          </a:xfrm>
          <a:prstGeom prst="rect">
            <a:avLst/>
          </a:prstGeom>
        </p:spPr>
      </p:pic>
      <p:sp>
        <p:nvSpPr>
          <p:cNvPr id="512" name="Title 1">
            <a:extLst>
              <a:ext uri="{FF2B5EF4-FFF2-40B4-BE49-F238E27FC236}">
                <a16:creationId xmlns:a16="http://schemas.microsoft.com/office/drawing/2014/main" id="{30253C6D-35BF-4DE6-A55A-DDED1066A192}"/>
              </a:ext>
            </a:extLst>
          </p:cNvPr>
          <p:cNvSpPr txBox="1">
            <a:spLocks/>
          </p:cNvSpPr>
          <p:nvPr/>
        </p:nvSpPr>
        <p:spPr>
          <a:xfrm>
            <a:off x="2790018" y="2437005"/>
            <a:ext cx="6031763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PLAN</a:t>
            </a:r>
          </a:p>
          <a:p>
            <a:pPr algn="ctr"/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INTERNSHIP</a:t>
            </a:r>
          </a:p>
        </p:txBody>
      </p:sp>
    </p:spTree>
    <p:extLst>
      <p:ext uri="{BB962C8B-B14F-4D97-AF65-F5344CB8AC3E}">
        <p14:creationId xmlns:p14="http://schemas.microsoft.com/office/powerpoint/2010/main" val="3493641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1277;p45">
            <a:extLst>
              <a:ext uri="{FF2B5EF4-FFF2-40B4-BE49-F238E27FC236}">
                <a16:creationId xmlns:a16="http://schemas.microsoft.com/office/drawing/2014/main" id="{7C3075F2-B208-4675-862A-DDF752CE5514}"/>
              </a:ext>
            </a:extLst>
          </p:cNvPr>
          <p:cNvSpPr/>
          <p:nvPr/>
        </p:nvSpPr>
        <p:spPr>
          <a:xfrm>
            <a:off x="1798320" y="551008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Title 1">
            <a:extLst>
              <a:ext uri="{FF2B5EF4-FFF2-40B4-BE49-F238E27FC236}">
                <a16:creationId xmlns:a16="http://schemas.microsoft.com/office/drawing/2014/main" id="{962C3D18-C3B6-49FE-B16A-0255B4DD4D5B}"/>
              </a:ext>
            </a:extLst>
          </p:cNvPr>
          <p:cNvSpPr txBox="1">
            <a:spLocks/>
          </p:cNvSpPr>
          <p:nvPr/>
        </p:nvSpPr>
        <p:spPr>
          <a:xfrm>
            <a:off x="2118360" y="548468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29" name="Google Shape;14784;p87">
            <a:extLst>
              <a:ext uri="{FF2B5EF4-FFF2-40B4-BE49-F238E27FC236}">
                <a16:creationId xmlns:a16="http://schemas.microsoft.com/office/drawing/2014/main" id="{6D6E6360-D69C-43E9-A8B3-E90C9EFC4E5E}"/>
              </a:ext>
            </a:extLst>
          </p:cNvPr>
          <p:cNvGrpSpPr/>
          <p:nvPr/>
        </p:nvGrpSpPr>
        <p:grpSpPr>
          <a:xfrm>
            <a:off x="1907184" y="555761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30" name="Google Shape;14785;p87">
              <a:extLst>
                <a:ext uri="{FF2B5EF4-FFF2-40B4-BE49-F238E27FC236}">
                  <a16:creationId xmlns:a16="http://schemas.microsoft.com/office/drawing/2014/main" id="{A5675146-D750-4C14-814E-E9C7567ED5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786;p87">
              <a:extLst>
                <a:ext uri="{FF2B5EF4-FFF2-40B4-BE49-F238E27FC236}">
                  <a16:creationId xmlns:a16="http://schemas.microsoft.com/office/drawing/2014/main" id="{6D20DACE-9C88-4F93-A9E5-BD4BEEC0B05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" name="Google Shape;14805;p87">
            <a:extLst>
              <a:ext uri="{FF2B5EF4-FFF2-40B4-BE49-F238E27FC236}">
                <a16:creationId xmlns:a16="http://schemas.microsoft.com/office/drawing/2014/main" id="{C316C1A4-B733-45E1-B9B9-C22B377C7480}"/>
              </a:ext>
            </a:extLst>
          </p:cNvPr>
          <p:cNvGrpSpPr/>
          <p:nvPr/>
        </p:nvGrpSpPr>
        <p:grpSpPr>
          <a:xfrm>
            <a:off x="7035203" y="556696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33" name="Google Shape;14806;p87">
              <a:extLst>
                <a:ext uri="{FF2B5EF4-FFF2-40B4-BE49-F238E27FC236}">
                  <a16:creationId xmlns:a16="http://schemas.microsoft.com/office/drawing/2014/main" id="{8C79ECB6-C393-488F-AEB7-5C0DB6C461DD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4" name="Google Shape;14807;p87">
              <a:extLst>
                <a:ext uri="{FF2B5EF4-FFF2-40B4-BE49-F238E27FC236}">
                  <a16:creationId xmlns:a16="http://schemas.microsoft.com/office/drawing/2014/main" id="{1185EF9B-E7A6-49F8-A2B8-B097CAD079F9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5" name="Google Shape;14808;p87">
              <a:extLst>
                <a:ext uri="{FF2B5EF4-FFF2-40B4-BE49-F238E27FC236}">
                  <a16:creationId xmlns:a16="http://schemas.microsoft.com/office/drawing/2014/main" id="{3AE3AE2B-B486-45A0-8AAC-096726916FF7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6" name="Google Shape;14809;p87">
              <a:extLst>
                <a:ext uri="{FF2B5EF4-FFF2-40B4-BE49-F238E27FC236}">
                  <a16:creationId xmlns:a16="http://schemas.microsoft.com/office/drawing/2014/main" id="{55E6C784-8340-4B5E-A056-FB94B0799BB6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6598;p66">
            <a:extLst>
              <a:ext uri="{FF2B5EF4-FFF2-40B4-BE49-F238E27FC236}">
                <a16:creationId xmlns:a16="http://schemas.microsoft.com/office/drawing/2014/main" id="{CE1F34B0-E3A5-40D6-A17E-9DB69AB811B9}"/>
              </a:ext>
            </a:extLst>
          </p:cNvPr>
          <p:cNvSpPr/>
          <p:nvPr/>
        </p:nvSpPr>
        <p:spPr>
          <a:xfrm flipH="1">
            <a:off x="-825620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6599;p66">
            <a:extLst>
              <a:ext uri="{FF2B5EF4-FFF2-40B4-BE49-F238E27FC236}">
                <a16:creationId xmlns:a16="http://schemas.microsoft.com/office/drawing/2014/main" id="{0A852E89-F0A8-4ED4-8E65-A93AD35577E8}"/>
              </a:ext>
            </a:extLst>
          </p:cNvPr>
          <p:cNvSpPr/>
          <p:nvPr/>
        </p:nvSpPr>
        <p:spPr>
          <a:xfrm flipH="1">
            <a:off x="-8153494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6600;p66">
            <a:extLst>
              <a:ext uri="{FF2B5EF4-FFF2-40B4-BE49-F238E27FC236}">
                <a16:creationId xmlns:a16="http://schemas.microsoft.com/office/drawing/2014/main" id="{7217D699-3163-4B24-93FB-0DD55AF01308}"/>
              </a:ext>
            </a:extLst>
          </p:cNvPr>
          <p:cNvSpPr/>
          <p:nvPr/>
        </p:nvSpPr>
        <p:spPr>
          <a:xfrm flipH="1">
            <a:off x="-808914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6601;p66">
            <a:extLst>
              <a:ext uri="{FF2B5EF4-FFF2-40B4-BE49-F238E27FC236}">
                <a16:creationId xmlns:a16="http://schemas.microsoft.com/office/drawing/2014/main" id="{FE7F395E-2C5A-4C40-8D2A-CEE67A7679C7}"/>
              </a:ext>
            </a:extLst>
          </p:cNvPr>
          <p:cNvSpPr/>
          <p:nvPr/>
        </p:nvSpPr>
        <p:spPr>
          <a:xfrm flipH="1">
            <a:off x="-8176065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6602;p66">
            <a:extLst>
              <a:ext uri="{FF2B5EF4-FFF2-40B4-BE49-F238E27FC236}">
                <a16:creationId xmlns:a16="http://schemas.microsoft.com/office/drawing/2014/main" id="{4A2094D2-D37C-41DD-9A34-FEE2676D46DA}"/>
              </a:ext>
            </a:extLst>
          </p:cNvPr>
          <p:cNvSpPr/>
          <p:nvPr/>
        </p:nvSpPr>
        <p:spPr>
          <a:xfrm flipH="1">
            <a:off x="-8176064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6603;p66">
            <a:extLst>
              <a:ext uri="{FF2B5EF4-FFF2-40B4-BE49-F238E27FC236}">
                <a16:creationId xmlns:a16="http://schemas.microsoft.com/office/drawing/2014/main" id="{952B6C7A-935A-4A4C-BCF4-BF7718189AEE}"/>
              </a:ext>
            </a:extLst>
          </p:cNvPr>
          <p:cNvSpPr/>
          <p:nvPr/>
        </p:nvSpPr>
        <p:spPr>
          <a:xfrm flipH="1">
            <a:off x="-808914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6604;p66">
            <a:extLst>
              <a:ext uri="{FF2B5EF4-FFF2-40B4-BE49-F238E27FC236}">
                <a16:creationId xmlns:a16="http://schemas.microsoft.com/office/drawing/2014/main" id="{CC5D5B62-AA8A-424E-A115-69465FB7CE38}"/>
              </a:ext>
            </a:extLst>
          </p:cNvPr>
          <p:cNvSpPr/>
          <p:nvPr/>
        </p:nvSpPr>
        <p:spPr>
          <a:xfrm flipH="1">
            <a:off x="-795321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6605;p66">
            <a:extLst>
              <a:ext uri="{FF2B5EF4-FFF2-40B4-BE49-F238E27FC236}">
                <a16:creationId xmlns:a16="http://schemas.microsoft.com/office/drawing/2014/main" id="{59969CC7-9F18-44E5-A146-DE0578EF9192}"/>
              </a:ext>
            </a:extLst>
          </p:cNvPr>
          <p:cNvSpPr/>
          <p:nvPr/>
        </p:nvSpPr>
        <p:spPr>
          <a:xfrm flipH="1">
            <a:off x="-7945805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6623;p66">
            <a:extLst>
              <a:ext uri="{FF2B5EF4-FFF2-40B4-BE49-F238E27FC236}">
                <a16:creationId xmlns:a16="http://schemas.microsoft.com/office/drawing/2014/main" id="{702E17DA-C28F-4841-B37A-49311651E749}"/>
              </a:ext>
            </a:extLst>
          </p:cNvPr>
          <p:cNvSpPr/>
          <p:nvPr/>
        </p:nvSpPr>
        <p:spPr>
          <a:xfrm flipH="1">
            <a:off x="-7981915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6624;p66">
            <a:extLst>
              <a:ext uri="{FF2B5EF4-FFF2-40B4-BE49-F238E27FC236}">
                <a16:creationId xmlns:a16="http://schemas.microsoft.com/office/drawing/2014/main" id="{EDE689D3-424A-4FC3-80DD-8E62CF292EF1}"/>
              </a:ext>
            </a:extLst>
          </p:cNvPr>
          <p:cNvSpPr/>
          <p:nvPr/>
        </p:nvSpPr>
        <p:spPr>
          <a:xfrm flipH="1">
            <a:off x="-8007875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6625;p66">
            <a:extLst>
              <a:ext uri="{FF2B5EF4-FFF2-40B4-BE49-F238E27FC236}">
                <a16:creationId xmlns:a16="http://schemas.microsoft.com/office/drawing/2014/main" id="{E5EC2D0D-97C8-4B09-88C3-152FAE3431FD}"/>
              </a:ext>
            </a:extLst>
          </p:cNvPr>
          <p:cNvSpPr/>
          <p:nvPr/>
        </p:nvSpPr>
        <p:spPr>
          <a:xfrm flipH="1">
            <a:off x="-803383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6626;p66">
            <a:extLst>
              <a:ext uri="{FF2B5EF4-FFF2-40B4-BE49-F238E27FC236}">
                <a16:creationId xmlns:a16="http://schemas.microsoft.com/office/drawing/2014/main" id="{B49DE907-B126-4B01-AB94-8D394AA51E4B}"/>
              </a:ext>
            </a:extLst>
          </p:cNvPr>
          <p:cNvSpPr/>
          <p:nvPr/>
        </p:nvSpPr>
        <p:spPr>
          <a:xfrm flipH="1">
            <a:off x="-8059797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" name="Google Shape;6627;p66">
            <a:extLst>
              <a:ext uri="{FF2B5EF4-FFF2-40B4-BE49-F238E27FC236}">
                <a16:creationId xmlns:a16="http://schemas.microsoft.com/office/drawing/2014/main" id="{904B7185-3160-4DFF-AEB1-A6DB2CC09820}"/>
              </a:ext>
            </a:extLst>
          </p:cNvPr>
          <p:cNvGrpSpPr/>
          <p:nvPr/>
        </p:nvGrpSpPr>
        <p:grpSpPr>
          <a:xfrm>
            <a:off x="-9574813" y="1585689"/>
            <a:ext cx="3594071" cy="2880387"/>
            <a:chOff x="1462951" y="1747790"/>
            <a:chExt cx="3594071" cy="2880387"/>
          </a:xfrm>
        </p:grpSpPr>
        <p:sp>
          <p:nvSpPr>
            <p:cNvPr id="1003" name="Google Shape;6628;p66">
              <a:extLst>
                <a:ext uri="{FF2B5EF4-FFF2-40B4-BE49-F238E27FC236}">
                  <a16:creationId xmlns:a16="http://schemas.microsoft.com/office/drawing/2014/main" id="{12F5301F-E144-4F00-999B-84533CDDF3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629;p66">
              <a:extLst>
                <a:ext uri="{FF2B5EF4-FFF2-40B4-BE49-F238E27FC236}">
                  <a16:creationId xmlns:a16="http://schemas.microsoft.com/office/drawing/2014/main" id="{2B5632C6-F63E-48F6-A2EA-CEEAAF724A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630;p66">
              <a:extLst>
                <a:ext uri="{FF2B5EF4-FFF2-40B4-BE49-F238E27FC236}">
                  <a16:creationId xmlns:a16="http://schemas.microsoft.com/office/drawing/2014/main" id="{12E8FC9C-34BC-40C6-8E06-547AF7B6DBC8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631;p66">
              <a:extLst>
                <a:ext uri="{FF2B5EF4-FFF2-40B4-BE49-F238E27FC236}">
                  <a16:creationId xmlns:a16="http://schemas.microsoft.com/office/drawing/2014/main" id="{DF523311-E476-4334-9975-7218C3028774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632;p66">
              <a:extLst>
                <a:ext uri="{FF2B5EF4-FFF2-40B4-BE49-F238E27FC236}">
                  <a16:creationId xmlns:a16="http://schemas.microsoft.com/office/drawing/2014/main" id="{9A79E7FA-A76A-410D-8508-0ED1FFAA131B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633;p66">
              <a:extLst>
                <a:ext uri="{FF2B5EF4-FFF2-40B4-BE49-F238E27FC236}">
                  <a16:creationId xmlns:a16="http://schemas.microsoft.com/office/drawing/2014/main" id="{C49C1C95-F01C-4C41-A533-16CBA6C20BAE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634;p66">
              <a:extLst>
                <a:ext uri="{FF2B5EF4-FFF2-40B4-BE49-F238E27FC236}">
                  <a16:creationId xmlns:a16="http://schemas.microsoft.com/office/drawing/2014/main" id="{BEFE9D1D-530C-4DA0-9F88-9AB1822D83FC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635;p66">
              <a:extLst>
                <a:ext uri="{FF2B5EF4-FFF2-40B4-BE49-F238E27FC236}">
                  <a16:creationId xmlns:a16="http://schemas.microsoft.com/office/drawing/2014/main" id="{56DD167A-9252-4703-9E7F-60F0954C37DB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636;p66">
              <a:extLst>
                <a:ext uri="{FF2B5EF4-FFF2-40B4-BE49-F238E27FC236}">
                  <a16:creationId xmlns:a16="http://schemas.microsoft.com/office/drawing/2014/main" id="{444AF43B-A062-4517-9455-3F28B593250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637;p66">
              <a:extLst>
                <a:ext uri="{FF2B5EF4-FFF2-40B4-BE49-F238E27FC236}">
                  <a16:creationId xmlns:a16="http://schemas.microsoft.com/office/drawing/2014/main" id="{BDE2E645-9750-4513-BE3B-C2748417D9C5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638;p66">
              <a:extLst>
                <a:ext uri="{FF2B5EF4-FFF2-40B4-BE49-F238E27FC236}">
                  <a16:creationId xmlns:a16="http://schemas.microsoft.com/office/drawing/2014/main" id="{92B5BB04-1B8D-4F58-8375-0BE741F78344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639;p66">
              <a:extLst>
                <a:ext uri="{FF2B5EF4-FFF2-40B4-BE49-F238E27FC236}">
                  <a16:creationId xmlns:a16="http://schemas.microsoft.com/office/drawing/2014/main" id="{FA2A68E7-523C-45E1-BB71-56E9C7BF4CE8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640;p66">
              <a:extLst>
                <a:ext uri="{FF2B5EF4-FFF2-40B4-BE49-F238E27FC236}">
                  <a16:creationId xmlns:a16="http://schemas.microsoft.com/office/drawing/2014/main" id="{6C908E85-99DE-474D-A26B-F067D1FD33D8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641;p66">
              <a:extLst>
                <a:ext uri="{FF2B5EF4-FFF2-40B4-BE49-F238E27FC236}">
                  <a16:creationId xmlns:a16="http://schemas.microsoft.com/office/drawing/2014/main" id="{AD3CEC55-36DB-43CF-83D6-D71AC3A2F3A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642;p66">
              <a:extLst>
                <a:ext uri="{FF2B5EF4-FFF2-40B4-BE49-F238E27FC236}">
                  <a16:creationId xmlns:a16="http://schemas.microsoft.com/office/drawing/2014/main" id="{FA2BEA48-3F51-495E-ADD4-83451AA9B0C3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643;p66">
              <a:extLst>
                <a:ext uri="{FF2B5EF4-FFF2-40B4-BE49-F238E27FC236}">
                  <a16:creationId xmlns:a16="http://schemas.microsoft.com/office/drawing/2014/main" id="{91D340CF-E3A0-4C44-8FEC-76FCF0003B0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644;p66">
              <a:extLst>
                <a:ext uri="{FF2B5EF4-FFF2-40B4-BE49-F238E27FC236}">
                  <a16:creationId xmlns:a16="http://schemas.microsoft.com/office/drawing/2014/main" id="{8416D512-EB99-4084-9FFF-EB978DC0F4AA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645;p66">
              <a:extLst>
                <a:ext uri="{FF2B5EF4-FFF2-40B4-BE49-F238E27FC236}">
                  <a16:creationId xmlns:a16="http://schemas.microsoft.com/office/drawing/2014/main" id="{8E4D34D6-9E10-4B6E-B181-CE9494B0DB8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646;p66">
              <a:extLst>
                <a:ext uri="{FF2B5EF4-FFF2-40B4-BE49-F238E27FC236}">
                  <a16:creationId xmlns:a16="http://schemas.microsoft.com/office/drawing/2014/main" id="{BBBC1480-76B5-4B44-9744-A50C92EFDE49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647;p66">
              <a:extLst>
                <a:ext uri="{FF2B5EF4-FFF2-40B4-BE49-F238E27FC236}">
                  <a16:creationId xmlns:a16="http://schemas.microsoft.com/office/drawing/2014/main" id="{FF97E121-EAFC-46EA-A66A-7267DD7069C0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648;p66">
              <a:extLst>
                <a:ext uri="{FF2B5EF4-FFF2-40B4-BE49-F238E27FC236}">
                  <a16:creationId xmlns:a16="http://schemas.microsoft.com/office/drawing/2014/main" id="{9E1728CF-5DB9-4735-AF0A-16B723EE16F9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649;p66">
              <a:extLst>
                <a:ext uri="{FF2B5EF4-FFF2-40B4-BE49-F238E27FC236}">
                  <a16:creationId xmlns:a16="http://schemas.microsoft.com/office/drawing/2014/main" id="{CC97B49A-28F3-4552-8CC6-856FB631A8CF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650;p66">
              <a:extLst>
                <a:ext uri="{FF2B5EF4-FFF2-40B4-BE49-F238E27FC236}">
                  <a16:creationId xmlns:a16="http://schemas.microsoft.com/office/drawing/2014/main" id="{B179B4E1-2645-4E23-9E28-CC0487E03E8E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651;p66">
              <a:extLst>
                <a:ext uri="{FF2B5EF4-FFF2-40B4-BE49-F238E27FC236}">
                  <a16:creationId xmlns:a16="http://schemas.microsoft.com/office/drawing/2014/main" id="{4E717934-14F8-410D-B1A9-1131B6A0E031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652;p66">
              <a:extLst>
                <a:ext uri="{FF2B5EF4-FFF2-40B4-BE49-F238E27FC236}">
                  <a16:creationId xmlns:a16="http://schemas.microsoft.com/office/drawing/2014/main" id="{A3AAFA62-2F6F-4896-8647-3BBCEFCBEC92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653;p66">
              <a:extLst>
                <a:ext uri="{FF2B5EF4-FFF2-40B4-BE49-F238E27FC236}">
                  <a16:creationId xmlns:a16="http://schemas.microsoft.com/office/drawing/2014/main" id="{212DC7C2-9D2A-4268-8779-1C62D3B74AC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654;p66">
              <a:extLst>
                <a:ext uri="{FF2B5EF4-FFF2-40B4-BE49-F238E27FC236}">
                  <a16:creationId xmlns:a16="http://schemas.microsoft.com/office/drawing/2014/main" id="{D35AD8A9-7E6D-481F-96C6-8FA2118480D8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655;p66">
              <a:extLst>
                <a:ext uri="{FF2B5EF4-FFF2-40B4-BE49-F238E27FC236}">
                  <a16:creationId xmlns:a16="http://schemas.microsoft.com/office/drawing/2014/main" id="{B479733B-E953-4FAF-A284-0C5F87C6D6D3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656;p66">
              <a:extLst>
                <a:ext uri="{FF2B5EF4-FFF2-40B4-BE49-F238E27FC236}">
                  <a16:creationId xmlns:a16="http://schemas.microsoft.com/office/drawing/2014/main" id="{34F25E00-D8C0-4E92-969F-E9D0D3016257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657;p66">
              <a:extLst>
                <a:ext uri="{FF2B5EF4-FFF2-40B4-BE49-F238E27FC236}">
                  <a16:creationId xmlns:a16="http://schemas.microsoft.com/office/drawing/2014/main" id="{AFC31B88-AE27-4A5E-9B4D-E10263337702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658;p66">
              <a:extLst>
                <a:ext uri="{FF2B5EF4-FFF2-40B4-BE49-F238E27FC236}">
                  <a16:creationId xmlns:a16="http://schemas.microsoft.com/office/drawing/2014/main" id="{797D9649-7B5A-4516-9C93-B644EA26B229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659;p66">
              <a:extLst>
                <a:ext uri="{FF2B5EF4-FFF2-40B4-BE49-F238E27FC236}">
                  <a16:creationId xmlns:a16="http://schemas.microsoft.com/office/drawing/2014/main" id="{913011E3-7691-403C-A8F5-F6A5A7383250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660;p66">
              <a:extLst>
                <a:ext uri="{FF2B5EF4-FFF2-40B4-BE49-F238E27FC236}">
                  <a16:creationId xmlns:a16="http://schemas.microsoft.com/office/drawing/2014/main" id="{70A67C0E-2CD7-4118-83CA-4340F00F55F0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661;p66">
              <a:extLst>
                <a:ext uri="{FF2B5EF4-FFF2-40B4-BE49-F238E27FC236}">
                  <a16:creationId xmlns:a16="http://schemas.microsoft.com/office/drawing/2014/main" id="{1EFCAD24-B160-43BC-9D5D-71BC13BBE068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662;p66">
              <a:extLst>
                <a:ext uri="{FF2B5EF4-FFF2-40B4-BE49-F238E27FC236}">
                  <a16:creationId xmlns:a16="http://schemas.microsoft.com/office/drawing/2014/main" id="{C25E5DF3-01BB-44B5-8549-C1346CE220A9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663;p66">
              <a:extLst>
                <a:ext uri="{FF2B5EF4-FFF2-40B4-BE49-F238E27FC236}">
                  <a16:creationId xmlns:a16="http://schemas.microsoft.com/office/drawing/2014/main" id="{82545FBE-CCB4-45CF-95B8-11AF788DF92D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664;p66">
              <a:extLst>
                <a:ext uri="{FF2B5EF4-FFF2-40B4-BE49-F238E27FC236}">
                  <a16:creationId xmlns:a16="http://schemas.microsoft.com/office/drawing/2014/main" id="{783DC272-B61D-4E4C-A63E-7483D3990273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665;p66">
              <a:extLst>
                <a:ext uri="{FF2B5EF4-FFF2-40B4-BE49-F238E27FC236}">
                  <a16:creationId xmlns:a16="http://schemas.microsoft.com/office/drawing/2014/main" id="{9BBA8F56-8FB5-422C-BD90-02B64771FF7E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666;p66">
              <a:extLst>
                <a:ext uri="{FF2B5EF4-FFF2-40B4-BE49-F238E27FC236}">
                  <a16:creationId xmlns:a16="http://schemas.microsoft.com/office/drawing/2014/main" id="{404C8170-226D-412E-AA7A-96F4591D3FC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667;p66">
              <a:extLst>
                <a:ext uri="{FF2B5EF4-FFF2-40B4-BE49-F238E27FC236}">
                  <a16:creationId xmlns:a16="http://schemas.microsoft.com/office/drawing/2014/main" id="{5D1B057B-7657-4C68-99A3-35A868968ACC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668;p66">
              <a:extLst>
                <a:ext uri="{FF2B5EF4-FFF2-40B4-BE49-F238E27FC236}">
                  <a16:creationId xmlns:a16="http://schemas.microsoft.com/office/drawing/2014/main" id="{0C8940F3-3908-43C0-8FF9-7613071B6492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669;p66">
              <a:extLst>
                <a:ext uri="{FF2B5EF4-FFF2-40B4-BE49-F238E27FC236}">
                  <a16:creationId xmlns:a16="http://schemas.microsoft.com/office/drawing/2014/main" id="{A1E11FE2-7339-45B0-ABE9-1CEE7F9266C0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670;p66">
              <a:extLst>
                <a:ext uri="{FF2B5EF4-FFF2-40B4-BE49-F238E27FC236}">
                  <a16:creationId xmlns:a16="http://schemas.microsoft.com/office/drawing/2014/main" id="{F9C850B9-7741-4C4A-B35B-2A98748AE0C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671;p66">
              <a:extLst>
                <a:ext uri="{FF2B5EF4-FFF2-40B4-BE49-F238E27FC236}">
                  <a16:creationId xmlns:a16="http://schemas.microsoft.com/office/drawing/2014/main" id="{9D60DE1D-C5D2-4DDB-A3E0-9F97A7058D26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672;p66">
              <a:extLst>
                <a:ext uri="{FF2B5EF4-FFF2-40B4-BE49-F238E27FC236}">
                  <a16:creationId xmlns:a16="http://schemas.microsoft.com/office/drawing/2014/main" id="{75FEFCF0-5B0F-43C7-85A7-EA539312C394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673;p66">
              <a:extLst>
                <a:ext uri="{FF2B5EF4-FFF2-40B4-BE49-F238E27FC236}">
                  <a16:creationId xmlns:a16="http://schemas.microsoft.com/office/drawing/2014/main" id="{E46F8A7F-905D-4878-90CA-318DFA776B1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674;p66">
              <a:extLst>
                <a:ext uri="{FF2B5EF4-FFF2-40B4-BE49-F238E27FC236}">
                  <a16:creationId xmlns:a16="http://schemas.microsoft.com/office/drawing/2014/main" id="{C5781340-66DD-4AC2-98DE-A8DF1CFD50B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675;p66">
              <a:extLst>
                <a:ext uri="{FF2B5EF4-FFF2-40B4-BE49-F238E27FC236}">
                  <a16:creationId xmlns:a16="http://schemas.microsoft.com/office/drawing/2014/main" id="{AACB0AC8-10E2-46E5-A23A-AD3520B0FAE4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676;p66">
              <a:extLst>
                <a:ext uri="{FF2B5EF4-FFF2-40B4-BE49-F238E27FC236}">
                  <a16:creationId xmlns:a16="http://schemas.microsoft.com/office/drawing/2014/main" id="{C4819145-8E49-40A6-AD49-CA2A422B61EF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677;p66">
              <a:extLst>
                <a:ext uri="{FF2B5EF4-FFF2-40B4-BE49-F238E27FC236}">
                  <a16:creationId xmlns:a16="http://schemas.microsoft.com/office/drawing/2014/main" id="{6767029D-D3FD-4500-8E73-0EDE0AB4920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678;p66">
              <a:extLst>
                <a:ext uri="{FF2B5EF4-FFF2-40B4-BE49-F238E27FC236}">
                  <a16:creationId xmlns:a16="http://schemas.microsoft.com/office/drawing/2014/main" id="{8BC941FE-F285-43B0-BDB4-10694F71E52A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679;p66">
              <a:extLst>
                <a:ext uri="{FF2B5EF4-FFF2-40B4-BE49-F238E27FC236}">
                  <a16:creationId xmlns:a16="http://schemas.microsoft.com/office/drawing/2014/main" id="{D0C96CC0-9A8A-4CFF-A74A-6372662F7955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680;p66">
              <a:extLst>
                <a:ext uri="{FF2B5EF4-FFF2-40B4-BE49-F238E27FC236}">
                  <a16:creationId xmlns:a16="http://schemas.microsoft.com/office/drawing/2014/main" id="{0E42A21A-801C-4B77-A016-1AF827075D5D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681;p66">
              <a:extLst>
                <a:ext uri="{FF2B5EF4-FFF2-40B4-BE49-F238E27FC236}">
                  <a16:creationId xmlns:a16="http://schemas.microsoft.com/office/drawing/2014/main" id="{D726D723-6B8E-47A3-AA2D-4855BD4976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682;p66">
              <a:extLst>
                <a:ext uri="{FF2B5EF4-FFF2-40B4-BE49-F238E27FC236}">
                  <a16:creationId xmlns:a16="http://schemas.microsoft.com/office/drawing/2014/main" id="{275FE310-1D7E-4A2B-9509-F749037CD37A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683;p66">
              <a:extLst>
                <a:ext uri="{FF2B5EF4-FFF2-40B4-BE49-F238E27FC236}">
                  <a16:creationId xmlns:a16="http://schemas.microsoft.com/office/drawing/2014/main" id="{3BCB3900-D484-4A59-86F5-70E0D97CDE9F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684;p66">
              <a:extLst>
                <a:ext uri="{FF2B5EF4-FFF2-40B4-BE49-F238E27FC236}">
                  <a16:creationId xmlns:a16="http://schemas.microsoft.com/office/drawing/2014/main" id="{96EDE4F6-5F43-45F6-B475-CBF9D307701B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685;p66">
              <a:extLst>
                <a:ext uri="{FF2B5EF4-FFF2-40B4-BE49-F238E27FC236}">
                  <a16:creationId xmlns:a16="http://schemas.microsoft.com/office/drawing/2014/main" id="{E463865B-6413-440B-9157-23A89AF6FF9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686;p66">
              <a:extLst>
                <a:ext uri="{FF2B5EF4-FFF2-40B4-BE49-F238E27FC236}">
                  <a16:creationId xmlns:a16="http://schemas.microsoft.com/office/drawing/2014/main" id="{3DA4FAAB-4038-4F5D-9F78-C058875521CB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687;p66">
              <a:extLst>
                <a:ext uri="{FF2B5EF4-FFF2-40B4-BE49-F238E27FC236}">
                  <a16:creationId xmlns:a16="http://schemas.microsoft.com/office/drawing/2014/main" id="{CF2C6B41-B88E-4A23-82D7-6025D1F62EA5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688;p66">
              <a:extLst>
                <a:ext uri="{FF2B5EF4-FFF2-40B4-BE49-F238E27FC236}">
                  <a16:creationId xmlns:a16="http://schemas.microsoft.com/office/drawing/2014/main" id="{EB45155D-37C1-4EBF-8802-DF07A6B5C203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689;p66">
              <a:extLst>
                <a:ext uri="{FF2B5EF4-FFF2-40B4-BE49-F238E27FC236}">
                  <a16:creationId xmlns:a16="http://schemas.microsoft.com/office/drawing/2014/main" id="{060C4AA2-F6E8-4A0E-A780-00A3E2E46441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690;p66">
              <a:extLst>
                <a:ext uri="{FF2B5EF4-FFF2-40B4-BE49-F238E27FC236}">
                  <a16:creationId xmlns:a16="http://schemas.microsoft.com/office/drawing/2014/main" id="{6F4BA517-1A23-4749-9C84-0C9B44E3692E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691;p66">
              <a:extLst>
                <a:ext uri="{FF2B5EF4-FFF2-40B4-BE49-F238E27FC236}">
                  <a16:creationId xmlns:a16="http://schemas.microsoft.com/office/drawing/2014/main" id="{A313A15D-BA82-48CE-BA18-74697AE0CBD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692;p66">
              <a:extLst>
                <a:ext uri="{FF2B5EF4-FFF2-40B4-BE49-F238E27FC236}">
                  <a16:creationId xmlns:a16="http://schemas.microsoft.com/office/drawing/2014/main" id="{AF63BCF1-DE52-4FFD-AE83-0FDE1EDA636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693;p66">
              <a:extLst>
                <a:ext uri="{FF2B5EF4-FFF2-40B4-BE49-F238E27FC236}">
                  <a16:creationId xmlns:a16="http://schemas.microsoft.com/office/drawing/2014/main" id="{2B5314A3-AD29-4643-B551-A523D62CE931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694;p66">
              <a:extLst>
                <a:ext uri="{FF2B5EF4-FFF2-40B4-BE49-F238E27FC236}">
                  <a16:creationId xmlns:a16="http://schemas.microsoft.com/office/drawing/2014/main" id="{0C3D4123-6945-4BD7-91A7-9E863A35F182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695;p66">
              <a:extLst>
                <a:ext uri="{FF2B5EF4-FFF2-40B4-BE49-F238E27FC236}">
                  <a16:creationId xmlns:a16="http://schemas.microsoft.com/office/drawing/2014/main" id="{FB188A05-E8BC-4E06-95AC-33112FC1B5BE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696;p66">
              <a:extLst>
                <a:ext uri="{FF2B5EF4-FFF2-40B4-BE49-F238E27FC236}">
                  <a16:creationId xmlns:a16="http://schemas.microsoft.com/office/drawing/2014/main" id="{3560EA65-6503-4928-923F-861E70C67D09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697;p66">
              <a:extLst>
                <a:ext uri="{FF2B5EF4-FFF2-40B4-BE49-F238E27FC236}">
                  <a16:creationId xmlns:a16="http://schemas.microsoft.com/office/drawing/2014/main" id="{1E4DEBF6-A63D-4492-8C56-BE076E86A5BD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698;p66">
              <a:extLst>
                <a:ext uri="{FF2B5EF4-FFF2-40B4-BE49-F238E27FC236}">
                  <a16:creationId xmlns:a16="http://schemas.microsoft.com/office/drawing/2014/main" id="{BADE6D64-FF1C-43DB-8119-9AB4D8668A0C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699;p66">
              <a:extLst>
                <a:ext uri="{FF2B5EF4-FFF2-40B4-BE49-F238E27FC236}">
                  <a16:creationId xmlns:a16="http://schemas.microsoft.com/office/drawing/2014/main" id="{8F7AADED-7FDA-48F7-B4B9-285CAE4BD253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700;p66">
              <a:extLst>
                <a:ext uri="{FF2B5EF4-FFF2-40B4-BE49-F238E27FC236}">
                  <a16:creationId xmlns:a16="http://schemas.microsoft.com/office/drawing/2014/main" id="{2AE4F995-DEC0-4EC2-8B8F-58C62A542035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701;p66">
              <a:extLst>
                <a:ext uri="{FF2B5EF4-FFF2-40B4-BE49-F238E27FC236}">
                  <a16:creationId xmlns:a16="http://schemas.microsoft.com/office/drawing/2014/main" id="{AD77FBEE-0F03-4779-B0C7-CCA00A67D6BC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702;p66">
              <a:extLst>
                <a:ext uri="{FF2B5EF4-FFF2-40B4-BE49-F238E27FC236}">
                  <a16:creationId xmlns:a16="http://schemas.microsoft.com/office/drawing/2014/main" id="{8FE819E8-A07D-4306-9F3A-A1A233A8C88B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703;p66">
              <a:extLst>
                <a:ext uri="{FF2B5EF4-FFF2-40B4-BE49-F238E27FC236}">
                  <a16:creationId xmlns:a16="http://schemas.microsoft.com/office/drawing/2014/main" id="{10A09302-81BE-4789-B7DE-1CE8DE0D5560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704;p66">
              <a:extLst>
                <a:ext uri="{FF2B5EF4-FFF2-40B4-BE49-F238E27FC236}">
                  <a16:creationId xmlns:a16="http://schemas.microsoft.com/office/drawing/2014/main" id="{43CA763C-279E-490C-8F86-0EBA205FB93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705;p66">
              <a:extLst>
                <a:ext uri="{FF2B5EF4-FFF2-40B4-BE49-F238E27FC236}">
                  <a16:creationId xmlns:a16="http://schemas.microsoft.com/office/drawing/2014/main" id="{6E10CD27-C66D-4671-B7DC-471C8537A66C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706;p66">
              <a:extLst>
                <a:ext uri="{FF2B5EF4-FFF2-40B4-BE49-F238E27FC236}">
                  <a16:creationId xmlns:a16="http://schemas.microsoft.com/office/drawing/2014/main" id="{F033CA34-C5DE-4AEB-A814-92BDDE564C13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707;p66">
              <a:extLst>
                <a:ext uri="{FF2B5EF4-FFF2-40B4-BE49-F238E27FC236}">
                  <a16:creationId xmlns:a16="http://schemas.microsoft.com/office/drawing/2014/main" id="{B0353BC8-E8DD-41EE-972E-AADC14BE59A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708;p66">
              <a:extLst>
                <a:ext uri="{FF2B5EF4-FFF2-40B4-BE49-F238E27FC236}">
                  <a16:creationId xmlns:a16="http://schemas.microsoft.com/office/drawing/2014/main" id="{A0584991-7722-409E-A6B0-2DB6D5E2AFDD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709;p66">
              <a:extLst>
                <a:ext uri="{FF2B5EF4-FFF2-40B4-BE49-F238E27FC236}">
                  <a16:creationId xmlns:a16="http://schemas.microsoft.com/office/drawing/2014/main" id="{DDEFBD2E-A453-4445-B7AA-ABC04147AA8E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710;p66">
              <a:extLst>
                <a:ext uri="{FF2B5EF4-FFF2-40B4-BE49-F238E27FC236}">
                  <a16:creationId xmlns:a16="http://schemas.microsoft.com/office/drawing/2014/main" id="{D91508C7-212A-48FB-9433-ADD1BF2FD7E1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711;p66">
              <a:extLst>
                <a:ext uri="{FF2B5EF4-FFF2-40B4-BE49-F238E27FC236}">
                  <a16:creationId xmlns:a16="http://schemas.microsoft.com/office/drawing/2014/main" id="{280043C2-C22C-413E-8EF9-ECC8BE845C5C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712;p66">
              <a:extLst>
                <a:ext uri="{FF2B5EF4-FFF2-40B4-BE49-F238E27FC236}">
                  <a16:creationId xmlns:a16="http://schemas.microsoft.com/office/drawing/2014/main" id="{03A81ADD-8BE8-43AB-A609-15A1680E0D7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713;p66">
              <a:extLst>
                <a:ext uri="{FF2B5EF4-FFF2-40B4-BE49-F238E27FC236}">
                  <a16:creationId xmlns:a16="http://schemas.microsoft.com/office/drawing/2014/main" id="{8E39EEF7-16EE-4956-9BCA-DA27EB32676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714;p66">
              <a:extLst>
                <a:ext uri="{FF2B5EF4-FFF2-40B4-BE49-F238E27FC236}">
                  <a16:creationId xmlns:a16="http://schemas.microsoft.com/office/drawing/2014/main" id="{2870C387-CF9B-4B87-85D2-C4688418607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715;p66">
              <a:extLst>
                <a:ext uri="{FF2B5EF4-FFF2-40B4-BE49-F238E27FC236}">
                  <a16:creationId xmlns:a16="http://schemas.microsoft.com/office/drawing/2014/main" id="{2DC241A6-BAE0-4731-A69C-E88AE8BBFE1E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716;p66">
              <a:extLst>
                <a:ext uri="{FF2B5EF4-FFF2-40B4-BE49-F238E27FC236}">
                  <a16:creationId xmlns:a16="http://schemas.microsoft.com/office/drawing/2014/main" id="{35428E23-5655-4345-A538-DA8F2915D426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717;p66">
              <a:extLst>
                <a:ext uri="{FF2B5EF4-FFF2-40B4-BE49-F238E27FC236}">
                  <a16:creationId xmlns:a16="http://schemas.microsoft.com/office/drawing/2014/main" id="{ADF50155-CA7D-453E-B385-B6A44EECED3F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718;p66">
              <a:extLst>
                <a:ext uri="{FF2B5EF4-FFF2-40B4-BE49-F238E27FC236}">
                  <a16:creationId xmlns:a16="http://schemas.microsoft.com/office/drawing/2014/main" id="{B4A70D1F-776C-4AA9-A2B0-C852D01033DF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719;p66">
              <a:extLst>
                <a:ext uri="{FF2B5EF4-FFF2-40B4-BE49-F238E27FC236}">
                  <a16:creationId xmlns:a16="http://schemas.microsoft.com/office/drawing/2014/main" id="{9BC62A82-69A0-48A0-97EB-BBFAAF045C35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720;p66">
              <a:extLst>
                <a:ext uri="{FF2B5EF4-FFF2-40B4-BE49-F238E27FC236}">
                  <a16:creationId xmlns:a16="http://schemas.microsoft.com/office/drawing/2014/main" id="{90533C46-6F51-4BC1-8512-AB41D7AC1F79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721;p66">
              <a:extLst>
                <a:ext uri="{FF2B5EF4-FFF2-40B4-BE49-F238E27FC236}">
                  <a16:creationId xmlns:a16="http://schemas.microsoft.com/office/drawing/2014/main" id="{7FC6D7B3-1E5E-4D3D-BD77-FDA27E4E445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722;p66">
              <a:extLst>
                <a:ext uri="{FF2B5EF4-FFF2-40B4-BE49-F238E27FC236}">
                  <a16:creationId xmlns:a16="http://schemas.microsoft.com/office/drawing/2014/main" id="{6DBC98ED-03AB-4739-BBA7-8C5072E26DAB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6723;p66">
              <a:extLst>
                <a:ext uri="{FF2B5EF4-FFF2-40B4-BE49-F238E27FC236}">
                  <a16:creationId xmlns:a16="http://schemas.microsoft.com/office/drawing/2014/main" id="{FB62943A-3CD7-488D-8167-8B2730FF03E2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6724;p66">
              <a:extLst>
                <a:ext uri="{FF2B5EF4-FFF2-40B4-BE49-F238E27FC236}">
                  <a16:creationId xmlns:a16="http://schemas.microsoft.com/office/drawing/2014/main" id="{66C48454-4AFA-4BF5-B925-4EA3E8E5F8C4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6725;p66">
              <a:extLst>
                <a:ext uri="{FF2B5EF4-FFF2-40B4-BE49-F238E27FC236}">
                  <a16:creationId xmlns:a16="http://schemas.microsoft.com/office/drawing/2014/main" id="{CA2D7B60-081B-46B3-8331-0DF04386862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6726;p66">
              <a:extLst>
                <a:ext uri="{FF2B5EF4-FFF2-40B4-BE49-F238E27FC236}">
                  <a16:creationId xmlns:a16="http://schemas.microsoft.com/office/drawing/2014/main" id="{D61C527F-E5BA-4440-BD7B-3EEE8971C2D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6727;p66">
              <a:extLst>
                <a:ext uri="{FF2B5EF4-FFF2-40B4-BE49-F238E27FC236}">
                  <a16:creationId xmlns:a16="http://schemas.microsoft.com/office/drawing/2014/main" id="{B4750D90-C316-4CC1-A974-70B490EA292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6728;p66">
              <a:extLst>
                <a:ext uri="{FF2B5EF4-FFF2-40B4-BE49-F238E27FC236}">
                  <a16:creationId xmlns:a16="http://schemas.microsoft.com/office/drawing/2014/main" id="{B080E3FB-0A99-4816-922B-7EE8E58EA7E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6729;p66">
              <a:extLst>
                <a:ext uri="{FF2B5EF4-FFF2-40B4-BE49-F238E27FC236}">
                  <a16:creationId xmlns:a16="http://schemas.microsoft.com/office/drawing/2014/main" id="{9057152C-4342-4BFF-B1BB-858119B2504E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6730;p66">
              <a:extLst>
                <a:ext uri="{FF2B5EF4-FFF2-40B4-BE49-F238E27FC236}">
                  <a16:creationId xmlns:a16="http://schemas.microsoft.com/office/drawing/2014/main" id="{BD92A7AB-DD27-4394-955E-5EA7B184D504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6731;p66">
              <a:extLst>
                <a:ext uri="{FF2B5EF4-FFF2-40B4-BE49-F238E27FC236}">
                  <a16:creationId xmlns:a16="http://schemas.microsoft.com/office/drawing/2014/main" id="{1EC74B3C-C076-4234-8430-DE430439D6BD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6732;p66">
              <a:extLst>
                <a:ext uri="{FF2B5EF4-FFF2-40B4-BE49-F238E27FC236}">
                  <a16:creationId xmlns:a16="http://schemas.microsoft.com/office/drawing/2014/main" id="{D9B41AB5-40B9-4516-8EF0-77ACDE141696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6733;p66">
              <a:extLst>
                <a:ext uri="{FF2B5EF4-FFF2-40B4-BE49-F238E27FC236}">
                  <a16:creationId xmlns:a16="http://schemas.microsoft.com/office/drawing/2014/main" id="{CE87E016-BF95-4C31-9A08-40865E7BD0B1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6734;p66">
              <a:extLst>
                <a:ext uri="{FF2B5EF4-FFF2-40B4-BE49-F238E27FC236}">
                  <a16:creationId xmlns:a16="http://schemas.microsoft.com/office/drawing/2014/main" id="{1B251ACD-D809-44BC-8E04-F244C729F12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6735;p66">
              <a:extLst>
                <a:ext uri="{FF2B5EF4-FFF2-40B4-BE49-F238E27FC236}">
                  <a16:creationId xmlns:a16="http://schemas.microsoft.com/office/drawing/2014/main" id="{480848E4-8077-4970-8966-32C1D593285B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6736;p66">
              <a:extLst>
                <a:ext uri="{FF2B5EF4-FFF2-40B4-BE49-F238E27FC236}">
                  <a16:creationId xmlns:a16="http://schemas.microsoft.com/office/drawing/2014/main" id="{A9C905AC-D11B-4689-A2BD-5D3D9509A4E6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6737;p66">
              <a:extLst>
                <a:ext uri="{FF2B5EF4-FFF2-40B4-BE49-F238E27FC236}">
                  <a16:creationId xmlns:a16="http://schemas.microsoft.com/office/drawing/2014/main" id="{82D3C467-D6D4-4AAF-8E50-5314B6E0AEB9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6738;p66">
              <a:extLst>
                <a:ext uri="{FF2B5EF4-FFF2-40B4-BE49-F238E27FC236}">
                  <a16:creationId xmlns:a16="http://schemas.microsoft.com/office/drawing/2014/main" id="{CEDFA90A-47B4-4781-A4C1-73F14FCC098C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6739;p66">
              <a:extLst>
                <a:ext uri="{FF2B5EF4-FFF2-40B4-BE49-F238E27FC236}">
                  <a16:creationId xmlns:a16="http://schemas.microsoft.com/office/drawing/2014/main" id="{56A6504B-DE0B-45CA-876D-AFF5CBC4E2DB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6740;p66">
              <a:extLst>
                <a:ext uri="{FF2B5EF4-FFF2-40B4-BE49-F238E27FC236}">
                  <a16:creationId xmlns:a16="http://schemas.microsoft.com/office/drawing/2014/main" id="{28EA7313-3F13-47FA-A4C5-845311974A7B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6741;p66">
              <a:extLst>
                <a:ext uri="{FF2B5EF4-FFF2-40B4-BE49-F238E27FC236}">
                  <a16:creationId xmlns:a16="http://schemas.microsoft.com/office/drawing/2014/main" id="{08D8B1F0-39DC-4E90-836B-DE9300EA655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6742;p66">
              <a:extLst>
                <a:ext uri="{FF2B5EF4-FFF2-40B4-BE49-F238E27FC236}">
                  <a16:creationId xmlns:a16="http://schemas.microsoft.com/office/drawing/2014/main" id="{72815FC5-71D8-4FC8-8DCC-86DBB98EE8B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6743;p66">
              <a:extLst>
                <a:ext uri="{FF2B5EF4-FFF2-40B4-BE49-F238E27FC236}">
                  <a16:creationId xmlns:a16="http://schemas.microsoft.com/office/drawing/2014/main" id="{33CB4CB0-A1B5-4F50-8938-7EBA14B34A0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6744;p66">
              <a:extLst>
                <a:ext uri="{FF2B5EF4-FFF2-40B4-BE49-F238E27FC236}">
                  <a16:creationId xmlns:a16="http://schemas.microsoft.com/office/drawing/2014/main" id="{9C4128EF-817B-4800-BD4A-B4FB86BF2DA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6745;p66">
              <a:extLst>
                <a:ext uri="{FF2B5EF4-FFF2-40B4-BE49-F238E27FC236}">
                  <a16:creationId xmlns:a16="http://schemas.microsoft.com/office/drawing/2014/main" id="{1F3432A3-C901-4EF2-9FBB-FD7A462E3291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6746;p66">
              <a:extLst>
                <a:ext uri="{FF2B5EF4-FFF2-40B4-BE49-F238E27FC236}">
                  <a16:creationId xmlns:a16="http://schemas.microsoft.com/office/drawing/2014/main" id="{6A40CE57-4DA6-4757-B405-69B02CEB2BF3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6747;p66">
              <a:extLst>
                <a:ext uri="{FF2B5EF4-FFF2-40B4-BE49-F238E27FC236}">
                  <a16:creationId xmlns:a16="http://schemas.microsoft.com/office/drawing/2014/main" id="{9EE51465-20E4-491E-972E-52B11A0D76D9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6748;p66">
              <a:extLst>
                <a:ext uri="{FF2B5EF4-FFF2-40B4-BE49-F238E27FC236}">
                  <a16:creationId xmlns:a16="http://schemas.microsoft.com/office/drawing/2014/main" id="{C3386072-60A6-427F-BCC2-D7D2DC590F3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6749;p66">
              <a:extLst>
                <a:ext uri="{FF2B5EF4-FFF2-40B4-BE49-F238E27FC236}">
                  <a16:creationId xmlns:a16="http://schemas.microsoft.com/office/drawing/2014/main" id="{2D3A45F5-C85A-48FB-9C46-E6FFFC93A573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6750;p66">
              <a:extLst>
                <a:ext uri="{FF2B5EF4-FFF2-40B4-BE49-F238E27FC236}">
                  <a16:creationId xmlns:a16="http://schemas.microsoft.com/office/drawing/2014/main" id="{90D93C05-95AB-49CF-BA47-653E1ABA8796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6751;p66">
              <a:extLst>
                <a:ext uri="{FF2B5EF4-FFF2-40B4-BE49-F238E27FC236}">
                  <a16:creationId xmlns:a16="http://schemas.microsoft.com/office/drawing/2014/main" id="{7C878485-B850-460E-B40E-D1CBAB9FA352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6752;p66">
              <a:extLst>
                <a:ext uri="{FF2B5EF4-FFF2-40B4-BE49-F238E27FC236}">
                  <a16:creationId xmlns:a16="http://schemas.microsoft.com/office/drawing/2014/main" id="{98CEF2AB-3E11-4861-8552-94F8ECE0A56C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6753;p66">
              <a:extLst>
                <a:ext uri="{FF2B5EF4-FFF2-40B4-BE49-F238E27FC236}">
                  <a16:creationId xmlns:a16="http://schemas.microsoft.com/office/drawing/2014/main" id="{BFBE3745-D6C8-4E3C-A80E-FF1AE723147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6754;p66">
              <a:extLst>
                <a:ext uri="{FF2B5EF4-FFF2-40B4-BE49-F238E27FC236}">
                  <a16:creationId xmlns:a16="http://schemas.microsoft.com/office/drawing/2014/main" id="{0E3484BD-CFCA-4907-925E-79FC98B359D8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6755;p66">
              <a:extLst>
                <a:ext uri="{FF2B5EF4-FFF2-40B4-BE49-F238E27FC236}">
                  <a16:creationId xmlns:a16="http://schemas.microsoft.com/office/drawing/2014/main" id="{A12FA957-4975-4871-9017-91DF9D9C2FF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6756;p66">
              <a:extLst>
                <a:ext uri="{FF2B5EF4-FFF2-40B4-BE49-F238E27FC236}">
                  <a16:creationId xmlns:a16="http://schemas.microsoft.com/office/drawing/2014/main" id="{7B4D8EEB-7172-40AE-A6CF-9B326A7B87F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6757;p66">
              <a:extLst>
                <a:ext uri="{FF2B5EF4-FFF2-40B4-BE49-F238E27FC236}">
                  <a16:creationId xmlns:a16="http://schemas.microsoft.com/office/drawing/2014/main" id="{F3FDF6D8-75D8-4BE0-A164-6C6F260BAD02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6758;p66">
              <a:extLst>
                <a:ext uri="{FF2B5EF4-FFF2-40B4-BE49-F238E27FC236}">
                  <a16:creationId xmlns:a16="http://schemas.microsoft.com/office/drawing/2014/main" id="{5B5AA60A-4C3B-4DFD-AAA6-386B3EFE328D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6759;p66">
              <a:extLst>
                <a:ext uri="{FF2B5EF4-FFF2-40B4-BE49-F238E27FC236}">
                  <a16:creationId xmlns:a16="http://schemas.microsoft.com/office/drawing/2014/main" id="{65C5056B-789C-4945-A346-8181BA3D0EE4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6760;p66">
              <a:extLst>
                <a:ext uri="{FF2B5EF4-FFF2-40B4-BE49-F238E27FC236}">
                  <a16:creationId xmlns:a16="http://schemas.microsoft.com/office/drawing/2014/main" id="{4A49B93D-6FEC-49DD-AE09-ADEE7F625EE2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6761;p66">
              <a:extLst>
                <a:ext uri="{FF2B5EF4-FFF2-40B4-BE49-F238E27FC236}">
                  <a16:creationId xmlns:a16="http://schemas.microsoft.com/office/drawing/2014/main" id="{B4D433FC-1AFF-4CD6-9BF7-2B876CA9378D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6762;p66">
              <a:extLst>
                <a:ext uri="{FF2B5EF4-FFF2-40B4-BE49-F238E27FC236}">
                  <a16:creationId xmlns:a16="http://schemas.microsoft.com/office/drawing/2014/main" id="{D4171D21-05BD-4F85-8F6B-6C61A9D45094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6763;p66">
              <a:extLst>
                <a:ext uri="{FF2B5EF4-FFF2-40B4-BE49-F238E27FC236}">
                  <a16:creationId xmlns:a16="http://schemas.microsoft.com/office/drawing/2014/main" id="{97AC81F0-C011-4C27-A6DC-57ADC88C5483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6764;p66">
              <a:extLst>
                <a:ext uri="{FF2B5EF4-FFF2-40B4-BE49-F238E27FC236}">
                  <a16:creationId xmlns:a16="http://schemas.microsoft.com/office/drawing/2014/main" id="{0EA7FDDD-E334-4C10-AF23-8423962567F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6765;p66">
              <a:extLst>
                <a:ext uri="{FF2B5EF4-FFF2-40B4-BE49-F238E27FC236}">
                  <a16:creationId xmlns:a16="http://schemas.microsoft.com/office/drawing/2014/main" id="{0E63E5AD-6328-47B1-84E6-265CCF0BCC8B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6766;p66">
              <a:extLst>
                <a:ext uri="{FF2B5EF4-FFF2-40B4-BE49-F238E27FC236}">
                  <a16:creationId xmlns:a16="http://schemas.microsoft.com/office/drawing/2014/main" id="{DA720709-CB1E-4F60-82B2-511A6D1BAF84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6767;p66">
              <a:extLst>
                <a:ext uri="{FF2B5EF4-FFF2-40B4-BE49-F238E27FC236}">
                  <a16:creationId xmlns:a16="http://schemas.microsoft.com/office/drawing/2014/main" id="{05159EBD-C3AD-4BC3-A5AB-D56EB7EF29A7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6768;p66">
              <a:extLst>
                <a:ext uri="{FF2B5EF4-FFF2-40B4-BE49-F238E27FC236}">
                  <a16:creationId xmlns:a16="http://schemas.microsoft.com/office/drawing/2014/main" id="{CB898BC2-F8D1-4498-B5EE-EE9649C40898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6769;p66">
              <a:extLst>
                <a:ext uri="{FF2B5EF4-FFF2-40B4-BE49-F238E27FC236}">
                  <a16:creationId xmlns:a16="http://schemas.microsoft.com/office/drawing/2014/main" id="{57C8F359-95BB-48BC-B12B-638126EA124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6770;p66">
              <a:extLst>
                <a:ext uri="{FF2B5EF4-FFF2-40B4-BE49-F238E27FC236}">
                  <a16:creationId xmlns:a16="http://schemas.microsoft.com/office/drawing/2014/main" id="{ACF9F628-A604-4223-BB27-BD7DA4D8E1D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6771;p66">
              <a:extLst>
                <a:ext uri="{FF2B5EF4-FFF2-40B4-BE49-F238E27FC236}">
                  <a16:creationId xmlns:a16="http://schemas.microsoft.com/office/drawing/2014/main" id="{DA3B2197-FD99-455D-B1B8-96735C0CE61A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6772;p66">
              <a:extLst>
                <a:ext uri="{FF2B5EF4-FFF2-40B4-BE49-F238E27FC236}">
                  <a16:creationId xmlns:a16="http://schemas.microsoft.com/office/drawing/2014/main" id="{DC5C841B-B875-4473-A513-B3C1A19FBAC6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6773;p66">
              <a:extLst>
                <a:ext uri="{FF2B5EF4-FFF2-40B4-BE49-F238E27FC236}">
                  <a16:creationId xmlns:a16="http://schemas.microsoft.com/office/drawing/2014/main" id="{A259F39C-819C-4892-9293-12A22289AA9E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6774;p66">
              <a:extLst>
                <a:ext uri="{FF2B5EF4-FFF2-40B4-BE49-F238E27FC236}">
                  <a16:creationId xmlns:a16="http://schemas.microsoft.com/office/drawing/2014/main" id="{2D6F3E4D-115B-4F97-8D1C-986B0F336EB9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6775;p66">
              <a:extLst>
                <a:ext uri="{FF2B5EF4-FFF2-40B4-BE49-F238E27FC236}">
                  <a16:creationId xmlns:a16="http://schemas.microsoft.com/office/drawing/2014/main" id="{B1F647AA-4D54-4B85-8862-1B8F6286BE4B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6776;p66">
              <a:extLst>
                <a:ext uri="{FF2B5EF4-FFF2-40B4-BE49-F238E27FC236}">
                  <a16:creationId xmlns:a16="http://schemas.microsoft.com/office/drawing/2014/main" id="{255D45E2-043F-45E6-AC42-A469628F148F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6777;p66">
              <a:extLst>
                <a:ext uri="{FF2B5EF4-FFF2-40B4-BE49-F238E27FC236}">
                  <a16:creationId xmlns:a16="http://schemas.microsoft.com/office/drawing/2014/main" id="{5D4B582B-3B26-4FCC-8BD9-8A4520806786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6778;p66">
              <a:extLst>
                <a:ext uri="{FF2B5EF4-FFF2-40B4-BE49-F238E27FC236}">
                  <a16:creationId xmlns:a16="http://schemas.microsoft.com/office/drawing/2014/main" id="{7D62C71A-F2F6-4B31-8987-5357AA3AE1AA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6779;p66">
              <a:extLst>
                <a:ext uri="{FF2B5EF4-FFF2-40B4-BE49-F238E27FC236}">
                  <a16:creationId xmlns:a16="http://schemas.microsoft.com/office/drawing/2014/main" id="{7AC8A425-437B-4127-9C70-0A95D2CD1939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6780;p66">
              <a:extLst>
                <a:ext uri="{FF2B5EF4-FFF2-40B4-BE49-F238E27FC236}">
                  <a16:creationId xmlns:a16="http://schemas.microsoft.com/office/drawing/2014/main" id="{92EC95CA-048C-4A3B-AB9A-CBA9C55930C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6781;p66">
              <a:extLst>
                <a:ext uri="{FF2B5EF4-FFF2-40B4-BE49-F238E27FC236}">
                  <a16:creationId xmlns:a16="http://schemas.microsoft.com/office/drawing/2014/main" id="{D3BDA50A-22B8-4347-9C5D-91ABCE02D55F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6782;p66">
              <a:extLst>
                <a:ext uri="{FF2B5EF4-FFF2-40B4-BE49-F238E27FC236}">
                  <a16:creationId xmlns:a16="http://schemas.microsoft.com/office/drawing/2014/main" id="{BE34771D-67D2-40AA-8800-361F5AE91AA0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6783;p66">
              <a:extLst>
                <a:ext uri="{FF2B5EF4-FFF2-40B4-BE49-F238E27FC236}">
                  <a16:creationId xmlns:a16="http://schemas.microsoft.com/office/drawing/2014/main" id="{EBA0AFB3-BEEE-4D41-ABB6-B678ED59956D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6784;p66">
              <a:extLst>
                <a:ext uri="{FF2B5EF4-FFF2-40B4-BE49-F238E27FC236}">
                  <a16:creationId xmlns:a16="http://schemas.microsoft.com/office/drawing/2014/main" id="{485B7EE8-7897-4BCE-8CBA-034F156CE067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6785;p66">
              <a:extLst>
                <a:ext uri="{FF2B5EF4-FFF2-40B4-BE49-F238E27FC236}">
                  <a16:creationId xmlns:a16="http://schemas.microsoft.com/office/drawing/2014/main" id="{7BC3AF0F-BEA3-4A2E-9AD8-23D13D23CAB3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6786;p66">
              <a:extLst>
                <a:ext uri="{FF2B5EF4-FFF2-40B4-BE49-F238E27FC236}">
                  <a16:creationId xmlns:a16="http://schemas.microsoft.com/office/drawing/2014/main" id="{64A705E2-0B01-4C6E-976B-94132A939852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6787;p66">
              <a:extLst>
                <a:ext uri="{FF2B5EF4-FFF2-40B4-BE49-F238E27FC236}">
                  <a16:creationId xmlns:a16="http://schemas.microsoft.com/office/drawing/2014/main" id="{3873FC9E-B9C0-418B-A70B-ABF0CBCCDBFF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6788;p66">
              <a:extLst>
                <a:ext uri="{FF2B5EF4-FFF2-40B4-BE49-F238E27FC236}">
                  <a16:creationId xmlns:a16="http://schemas.microsoft.com/office/drawing/2014/main" id="{D0408ADD-49B5-4C5F-A3AD-C63FDFCCAEA5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6789;p66">
              <a:extLst>
                <a:ext uri="{FF2B5EF4-FFF2-40B4-BE49-F238E27FC236}">
                  <a16:creationId xmlns:a16="http://schemas.microsoft.com/office/drawing/2014/main" id="{792674CD-560F-45F9-9876-7FCD1047C397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6790;p66">
              <a:extLst>
                <a:ext uri="{FF2B5EF4-FFF2-40B4-BE49-F238E27FC236}">
                  <a16:creationId xmlns:a16="http://schemas.microsoft.com/office/drawing/2014/main" id="{DAC94D0B-1719-4FF8-BE0D-8E93BCE7C21C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6791;p66">
              <a:extLst>
                <a:ext uri="{FF2B5EF4-FFF2-40B4-BE49-F238E27FC236}">
                  <a16:creationId xmlns:a16="http://schemas.microsoft.com/office/drawing/2014/main" id="{6695C630-7117-4B08-BFD6-91FAB69742C7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6792;p66">
              <a:extLst>
                <a:ext uri="{FF2B5EF4-FFF2-40B4-BE49-F238E27FC236}">
                  <a16:creationId xmlns:a16="http://schemas.microsoft.com/office/drawing/2014/main" id="{EECA43D5-99BA-4F18-BAAC-8063F4E43385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6793;p66">
              <a:extLst>
                <a:ext uri="{FF2B5EF4-FFF2-40B4-BE49-F238E27FC236}">
                  <a16:creationId xmlns:a16="http://schemas.microsoft.com/office/drawing/2014/main" id="{4D5D6AB7-27F3-4196-B877-3E6A46E225D6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6794;p66">
              <a:extLst>
                <a:ext uri="{FF2B5EF4-FFF2-40B4-BE49-F238E27FC236}">
                  <a16:creationId xmlns:a16="http://schemas.microsoft.com/office/drawing/2014/main" id="{0ECAE3E4-2F9E-4AFA-A03B-67F7B6B66F19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6795;p66">
              <a:extLst>
                <a:ext uri="{FF2B5EF4-FFF2-40B4-BE49-F238E27FC236}">
                  <a16:creationId xmlns:a16="http://schemas.microsoft.com/office/drawing/2014/main" id="{F1715DE3-492A-454B-AA89-660B6227429D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6796;p66">
              <a:extLst>
                <a:ext uri="{FF2B5EF4-FFF2-40B4-BE49-F238E27FC236}">
                  <a16:creationId xmlns:a16="http://schemas.microsoft.com/office/drawing/2014/main" id="{CFD988F9-AE0F-499D-BEAA-5179A07FEF0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6797;p66">
              <a:extLst>
                <a:ext uri="{FF2B5EF4-FFF2-40B4-BE49-F238E27FC236}">
                  <a16:creationId xmlns:a16="http://schemas.microsoft.com/office/drawing/2014/main" id="{D31F7F56-3FC8-4712-BB59-F62448A37C74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6798;p66">
              <a:extLst>
                <a:ext uri="{FF2B5EF4-FFF2-40B4-BE49-F238E27FC236}">
                  <a16:creationId xmlns:a16="http://schemas.microsoft.com/office/drawing/2014/main" id="{45B606A8-175C-4EB9-80FC-437A9B8B0B8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6799;p66">
              <a:extLst>
                <a:ext uri="{FF2B5EF4-FFF2-40B4-BE49-F238E27FC236}">
                  <a16:creationId xmlns:a16="http://schemas.microsoft.com/office/drawing/2014/main" id="{CF29C15A-ED35-49EA-B584-DDFBFBEE7E4B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6800;p66">
              <a:extLst>
                <a:ext uri="{FF2B5EF4-FFF2-40B4-BE49-F238E27FC236}">
                  <a16:creationId xmlns:a16="http://schemas.microsoft.com/office/drawing/2014/main" id="{264C9113-D538-4E88-8A54-AFCE340608F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6801;p66">
              <a:extLst>
                <a:ext uri="{FF2B5EF4-FFF2-40B4-BE49-F238E27FC236}">
                  <a16:creationId xmlns:a16="http://schemas.microsoft.com/office/drawing/2014/main" id="{A92F453A-3F9A-462E-917F-EA35C58074D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6802;p66">
              <a:extLst>
                <a:ext uri="{FF2B5EF4-FFF2-40B4-BE49-F238E27FC236}">
                  <a16:creationId xmlns:a16="http://schemas.microsoft.com/office/drawing/2014/main" id="{575E5EB9-A397-4918-9D08-822FC9799996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6803;p66">
              <a:extLst>
                <a:ext uri="{FF2B5EF4-FFF2-40B4-BE49-F238E27FC236}">
                  <a16:creationId xmlns:a16="http://schemas.microsoft.com/office/drawing/2014/main" id="{EB59ED5B-87DB-4BB5-B7D9-F55D604080E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6804;p66">
              <a:extLst>
                <a:ext uri="{FF2B5EF4-FFF2-40B4-BE49-F238E27FC236}">
                  <a16:creationId xmlns:a16="http://schemas.microsoft.com/office/drawing/2014/main" id="{3298D17E-7FCA-451E-A1F6-2C295F2E2B54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6805;p66">
              <a:extLst>
                <a:ext uri="{FF2B5EF4-FFF2-40B4-BE49-F238E27FC236}">
                  <a16:creationId xmlns:a16="http://schemas.microsoft.com/office/drawing/2014/main" id="{F63C4312-BF46-4DC7-AA5C-4B80B3390C50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6806;p66">
              <a:extLst>
                <a:ext uri="{FF2B5EF4-FFF2-40B4-BE49-F238E27FC236}">
                  <a16:creationId xmlns:a16="http://schemas.microsoft.com/office/drawing/2014/main" id="{D12E19A8-A0F7-42AD-B765-95EF9CD5A8CC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6807;p66">
              <a:extLst>
                <a:ext uri="{FF2B5EF4-FFF2-40B4-BE49-F238E27FC236}">
                  <a16:creationId xmlns:a16="http://schemas.microsoft.com/office/drawing/2014/main" id="{0ABD1021-34E0-415F-B226-21DAFB781DC0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6808;p66">
              <a:extLst>
                <a:ext uri="{FF2B5EF4-FFF2-40B4-BE49-F238E27FC236}">
                  <a16:creationId xmlns:a16="http://schemas.microsoft.com/office/drawing/2014/main" id="{D15C7A2C-1AF2-4E6A-970F-F7B7769A77FB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6809;p66">
              <a:extLst>
                <a:ext uri="{FF2B5EF4-FFF2-40B4-BE49-F238E27FC236}">
                  <a16:creationId xmlns:a16="http://schemas.microsoft.com/office/drawing/2014/main" id="{F29D10B1-77EC-46A0-B025-9055569E9C04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6810;p66">
              <a:extLst>
                <a:ext uri="{FF2B5EF4-FFF2-40B4-BE49-F238E27FC236}">
                  <a16:creationId xmlns:a16="http://schemas.microsoft.com/office/drawing/2014/main" id="{64E9DC18-4937-421A-A919-E259A72B0FF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6811;p66">
              <a:extLst>
                <a:ext uri="{FF2B5EF4-FFF2-40B4-BE49-F238E27FC236}">
                  <a16:creationId xmlns:a16="http://schemas.microsoft.com/office/drawing/2014/main" id="{53501FEE-76FC-4B78-AD33-57376F8E71B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6812;p66">
              <a:extLst>
                <a:ext uri="{FF2B5EF4-FFF2-40B4-BE49-F238E27FC236}">
                  <a16:creationId xmlns:a16="http://schemas.microsoft.com/office/drawing/2014/main" id="{24392C31-7E89-4ACC-B0D3-3F53787A7E4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6813;p66">
              <a:extLst>
                <a:ext uri="{FF2B5EF4-FFF2-40B4-BE49-F238E27FC236}">
                  <a16:creationId xmlns:a16="http://schemas.microsoft.com/office/drawing/2014/main" id="{4DADBB46-3601-4A2F-A6CE-383F99504130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6814;p66">
              <a:extLst>
                <a:ext uri="{FF2B5EF4-FFF2-40B4-BE49-F238E27FC236}">
                  <a16:creationId xmlns:a16="http://schemas.microsoft.com/office/drawing/2014/main" id="{D0B0C4B7-ACB5-450A-8561-70FD52824036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6815;p66">
              <a:extLst>
                <a:ext uri="{FF2B5EF4-FFF2-40B4-BE49-F238E27FC236}">
                  <a16:creationId xmlns:a16="http://schemas.microsoft.com/office/drawing/2014/main" id="{7A170C37-8972-453F-AE6A-3EB501A777FF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6816;p66">
              <a:extLst>
                <a:ext uri="{FF2B5EF4-FFF2-40B4-BE49-F238E27FC236}">
                  <a16:creationId xmlns:a16="http://schemas.microsoft.com/office/drawing/2014/main" id="{345B6D54-60E2-488B-B7B8-E7605FC7532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6817;p66">
              <a:extLst>
                <a:ext uri="{FF2B5EF4-FFF2-40B4-BE49-F238E27FC236}">
                  <a16:creationId xmlns:a16="http://schemas.microsoft.com/office/drawing/2014/main" id="{D0FF0EA8-19BC-431A-BD1D-6CF5BC5C60E6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6818;p66">
              <a:extLst>
                <a:ext uri="{FF2B5EF4-FFF2-40B4-BE49-F238E27FC236}">
                  <a16:creationId xmlns:a16="http://schemas.microsoft.com/office/drawing/2014/main" id="{2A3F9EF0-0777-467F-99A0-EF84E8388579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6819;p66">
              <a:extLst>
                <a:ext uri="{FF2B5EF4-FFF2-40B4-BE49-F238E27FC236}">
                  <a16:creationId xmlns:a16="http://schemas.microsoft.com/office/drawing/2014/main" id="{84B6B065-0505-4CA3-8C1C-2DF2CC9C19EF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6820;p66">
              <a:extLst>
                <a:ext uri="{FF2B5EF4-FFF2-40B4-BE49-F238E27FC236}">
                  <a16:creationId xmlns:a16="http://schemas.microsoft.com/office/drawing/2014/main" id="{CFF90712-F5ED-437C-AE98-DBA6978C7AA1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6821;p66">
              <a:extLst>
                <a:ext uri="{FF2B5EF4-FFF2-40B4-BE49-F238E27FC236}">
                  <a16:creationId xmlns:a16="http://schemas.microsoft.com/office/drawing/2014/main" id="{5A212196-0972-4313-BC35-BEB4ABF8C6C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6822;p66">
              <a:extLst>
                <a:ext uri="{FF2B5EF4-FFF2-40B4-BE49-F238E27FC236}">
                  <a16:creationId xmlns:a16="http://schemas.microsoft.com/office/drawing/2014/main" id="{CEEB7049-239D-4A11-8B73-411E7067C7F5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6823;p66">
              <a:extLst>
                <a:ext uri="{FF2B5EF4-FFF2-40B4-BE49-F238E27FC236}">
                  <a16:creationId xmlns:a16="http://schemas.microsoft.com/office/drawing/2014/main" id="{E74D3996-8AE0-4A89-9740-3F121AA571C0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6824;p66">
              <a:extLst>
                <a:ext uri="{FF2B5EF4-FFF2-40B4-BE49-F238E27FC236}">
                  <a16:creationId xmlns:a16="http://schemas.microsoft.com/office/drawing/2014/main" id="{6668696D-16C5-43F6-9F97-FD165A5AEA4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6825;p66">
              <a:extLst>
                <a:ext uri="{FF2B5EF4-FFF2-40B4-BE49-F238E27FC236}">
                  <a16:creationId xmlns:a16="http://schemas.microsoft.com/office/drawing/2014/main" id="{18BC52CA-BCAB-4EC5-BA88-707D96D8FE4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6826;p66">
              <a:extLst>
                <a:ext uri="{FF2B5EF4-FFF2-40B4-BE49-F238E27FC236}">
                  <a16:creationId xmlns:a16="http://schemas.microsoft.com/office/drawing/2014/main" id="{4DE95863-605F-43B2-9C71-55268DFC4E89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6827;p66">
              <a:extLst>
                <a:ext uri="{FF2B5EF4-FFF2-40B4-BE49-F238E27FC236}">
                  <a16:creationId xmlns:a16="http://schemas.microsoft.com/office/drawing/2014/main" id="{193D0FC7-69E2-4032-A651-FCA7E60EBB4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6828;p66">
              <a:extLst>
                <a:ext uri="{FF2B5EF4-FFF2-40B4-BE49-F238E27FC236}">
                  <a16:creationId xmlns:a16="http://schemas.microsoft.com/office/drawing/2014/main" id="{600A089E-F7B9-4EEB-8436-3F4EACB25EE6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6829;p66">
              <a:extLst>
                <a:ext uri="{FF2B5EF4-FFF2-40B4-BE49-F238E27FC236}">
                  <a16:creationId xmlns:a16="http://schemas.microsoft.com/office/drawing/2014/main" id="{A4DD8887-375C-4229-8FA0-1C9966E1427D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6830;p66">
              <a:extLst>
                <a:ext uri="{FF2B5EF4-FFF2-40B4-BE49-F238E27FC236}">
                  <a16:creationId xmlns:a16="http://schemas.microsoft.com/office/drawing/2014/main" id="{6030FE89-D9FD-40DF-B993-BD9A512DD9D7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6831;p66">
              <a:extLst>
                <a:ext uri="{FF2B5EF4-FFF2-40B4-BE49-F238E27FC236}">
                  <a16:creationId xmlns:a16="http://schemas.microsoft.com/office/drawing/2014/main" id="{C42FE911-C98C-4CF1-A7C3-246CC2AFEB4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6832;p66">
              <a:extLst>
                <a:ext uri="{FF2B5EF4-FFF2-40B4-BE49-F238E27FC236}">
                  <a16:creationId xmlns:a16="http://schemas.microsoft.com/office/drawing/2014/main" id="{386FA9FA-AA5C-4B1A-8F5C-33AFF5EC960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6833;p66">
              <a:extLst>
                <a:ext uri="{FF2B5EF4-FFF2-40B4-BE49-F238E27FC236}">
                  <a16:creationId xmlns:a16="http://schemas.microsoft.com/office/drawing/2014/main" id="{4259F3BF-C222-4765-ADD6-16AA0925AEBB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6834;p66">
              <a:extLst>
                <a:ext uri="{FF2B5EF4-FFF2-40B4-BE49-F238E27FC236}">
                  <a16:creationId xmlns:a16="http://schemas.microsoft.com/office/drawing/2014/main" id="{F96D6566-DEF1-454C-898E-08ED64D4DCC6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6835;p66">
              <a:extLst>
                <a:ext uri="{FF2B5EF4-FFF2-40B4-BE49-F238E27FC236}">
                  <a16:creationId xmlns:a16="http://schemas.microsoft.com/office/drawing/2014/main" id="{B5BD200D-D95F-4EC9-B8A1-33E24E090FC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6836;p66">
              <a:extLst>
                <a:ext uri="{FF2B5EF4-FFF2-40B4-BE49-F238E27FC236}">
                  <a16:creationId xmlns:a16="http://schemas.microsoft.com/office/drawing/2014/main" id="{19D570F1-F459-416D-87C0-9AFAF40C29DA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6837;p66">
              <a:extLst>
                <a:ext uri="{FF2B5EF4-FFF2-40B4-BE49-F238E27FC236}">
                  <a16:creationId xmlns:a16="http://schemas.microsoft.com/office/drawing/2014/main" id="{955CAA62-013F-4702-A88F-8AEE05D8F5A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6838;p66">
              <a:extLst>
                <a:ext uri="{FF2B5EF4-FFF2-40B4-BE49-F238E27FC236}">
                  <a16:creationId xmlns:a16="http://schemas.microsoft.com/office/drawing/2014/main" id="{F915A24A-BCBE-4683-98F6-CD0ADD778158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6839;p66">
              <a:extLst>
                <a:ext uri="{FF2B5EF4-FFF2-40B4-BE49-F238E27FC236}">
                  <a16:creationId xmlns:a16="http://schemas.microsoft.com/office/drawing/2014/main" id="{8CF4EBE6-A7D8-4FC5-B932-C971397F5309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6840;p66">
              <a:extLst>
                <a:ext uri="{FF2B5EF4-FFF2-40B4-BE49-F238E27FC236}">
                  <a16:creationId xmlns:a16="http://schemas.microsoft.com/office/drawing/2014/main" id="{318584CC-4C07-40A7-BBC5-42397A2D2F9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6841;p66">
              <a:extLst>
                <a:ext uri="{FF2B5EF4-FFF2-40B4-BE49-F238E27FC236}">
                  <a16:creationId xmlns:a16="http://schemas.microsoft.com/office/drawing/2014/main" id="{CAC309A5-C835-4DEA-A743-6DCF3862E0D6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6842;p66">
              <a:extLst>
                <a:ext uri="{FF2B5EF4-FFF2-40B4-BE49-F238E27FC236}">
                  <a16:creationId xmlns:a16="http://schemas.microsoft.com/office/drawing/2014/main" id="{91A8F9BE-DF64-4150-BE77-F20B43E114A5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6843;p66">
              <a:extLst>
                <a:ext uri="{FF2B5EF4-FFF2-40B4-BE49-F238E27FC236}">
                  <a16:creationId xmlns:a16="http://schemas.microsoft.com/office/drawing/2014/main" id="{8C415780-4AD3-44B3-9283-95BF6AAD29A1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6844;p66">
              <a:extLst>
                <a:ext uri="{FF2B5EF4-FFF2-40B4-BE49-F238E27FC236}">
                  <a16:creationId xmlns:a16="http://schemas.microsoft.com/office/drawing/2014/main" id="{F94C51FA-87FB-488D-B0B2-3ACDFD05B04C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6845;p66">
              <a:extLst>
                <a:ext uri="{FF2B5EF4-FFF2-40B4-BE49-F238E27FC236}">
                  <a16:creationId xmlns:a16="http://schemas.microsoft.com/office/drawing/2014/main" id="{94A440D2-C050-4603-9DFF-BB35F1FAF58C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6846;p66">
              <a:extLst>
                <a:ext uri="{FF2B5EF4-FFF2-40B4-BE49-F238E27FC236}">
                  <a16:creationId xmlns:a16="http://schemas.microsoft.com/office/drawing/2014/main" id="{C2D163A1-35A5-4012-ACEB-0636E2BEE26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6847;p66">
              <a:extLst>
                <a:ext uri="{FF2B5EF4-FFF2-40B4-BE49-F238E27FC236}">
                  <a16:creationId xmlns:a16="http://schemas.microsoft.com/office/drawing/2014/main" id="{01F25934-682E-45CB-805C-DBD967441BA6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6848;p66">
              <a:extLst>
                <a:ext uri="{FF2B5EF4-FFF2-40B4-BE49-F238E27FC236}">
                  <a16:creationId xmlns:a16="http://schemas.microsoft.com/office/drawing/2014/main" id="{FD6DDDB0-E238-4FD6-93BD-A800E253558E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6849;p66">
              <a:extLst>
                <a:ext uri="{FF2B5EF4-FFF2-40B4-BE49-F238E27FC236}">
                  <a16:creationId xmlns:a16="http://schemas.microsoft.com/office/drawing/2014/main" id="{F9C72494-8212-46A1-889C-EDA30ED2696C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6850;p66">
              <a:extLst>
                <a:ext uri="{FF2B5EF4-FFF2-40B4-BE49-F238E27FC236}">
                  <a16:creationId xmlns:a16="http://schemas.microsoft.com/office/drawing/2014/main" id="{B73772E1-D596-4422-BDF3-2BE096C1C45C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6851;p66">
              <a:extLst>
                <a:ext uri="{FF2B5EF4-FFF2-40B4-BE49-F238E27FC236}">
                  <a16:creationId xmlns:a16="http://schemas.microsoft.com/office/drawing/2014/main" id="{08E98022-30C8-4056-8ABB-238F10EE0BD4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6852;p66">
              <a:extLst>
                <a:ext uri="{FF2B5EF4-FFF2-40B4-BE49-F238E27FC236}">
                  <a16:creationId xmlns:a16="http://schemas.microsoft.com/office/drawing/2014/main" id="{6A00DC4B-36C4-4543-8B5A-2DD2D2F822C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6853;p66">
              <a:extLst>
                <a:ext uri="{FF2B5EF4-FFF2-40B4-BE49-F238E27FC236}">
                  <a16:creationId xmlns:a16="http://schemas.microsoft.com/office/drawing/2014/main" id="{B5A17467-7DF6-4E6C-8201-03494073952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6854;p66">
              <a:extLst>
                <a:ext uri="{FF2B5EF4-FFF2-40B4-BE49-F238E27FC236}">
                  <a16:creationId xmlns:a16="http://schemas.microsoft.com/office/drawing/2014/main" id="{3A6C8AA5-72D8-4536-B81A-80767F6ECA9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6855;p66">
              <a:extLst>
                <a:ext uri="{FF2B5EF4-FFF2-40B4-BE49-F238E27FC236}">
                  <a16:creationId xmlns:a16="http://schemas.microsoft.com/office/drawing/2014/main" id="{7B6B031A-FDE2-4DF8-9FE4-92CF6E927C07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6856;p66">
              <a:extLst>
                <a:ext uri="{FF2B5EF4-FFF2-40B4-BE49-F238E27FC236}">
                  <a16:creationId xmlns:a16="http://schemas.microsoft.com/office/drawing/2014/main" id="{2B25F7A4-44B0-4E1F-917B-D7685DD9624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" name="Google Shape;1474;p48">
            <a:extLst>
              <a:ext uri="{FF2B5EF4-FFF2-40B4-BE49-F238E27FC236}">
                <a16:creationId xmlns:a16="http://schemas.microsoft.com/office/drawing/2014/main" id="{034404CC-58A9-41D9-8D48-8D1877678590}"/>
              </a:ext>
            </a:extLst>
          </p:cNvPr>
          <p:cNvGrpSpPr/>
          <p:nvPr/>
        </p:nvGrpSpPr>
        <p:grpSpPr>
          <a:xfrm>
            <a:off x="-4023801" y="2718272"/>
            <a:ext cx="2353742" cy="1806866"/>
            <a:chOff x="4161595" y="1612682"/>
            <a:chExt cx="3892507" cy="2988110"/>
          </a:xfrm>
        </p:grpSpPr>
        <p:sp>
          <p:nvSpPr>
            <p:cNvPr id="1234" name="Google Shape;1475;p48">
              <a:extLst>
                <a:ext uri="{FF2B5EF4-FFF2-40B4-BE49-F238E27FC236}">
                  <a16:creationId xmlns:a16="http://schemas.microsoft.com/office/drawing/2014/main" id="{FF96647A-EA16-402F-B5B8-D0897DC99A04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476;p48">
              <a:extLst>
                <a:ext uri="{FF2B5EF4-FFF2-40B4-BE49-F238E27FC236}">
                  <a16:creationId xmlns:a16="http://schemas.microsoft.com/office/drawing/2014/main" id="{0A4C47A5-40A3-428A-AE0F-BABE92B9F59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477;p48">
              <a:extLst>
                <a:ext uri="{FF2B5EF4-FFF2-40B4-BE49-F238E27FC236}">
                  <a16:creationId xmlns:a16="http://schemas.microsoft.com/office/drawing/2014/main" id="{B91A3C95-4AB3-4867-BEF8-7FD43009469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478;p48">
              <a:extLst>
                <a:ext uri="{FF2B5EF4-FFF2-40B4-BE49-F238E27FC236}">
                  <a16:creationId xmlns:a16="http://schemas.microsoft.com/office/drawing/2014/main" id="{B09DCC6F-8B92-4B00-ABFF-918545279BBB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479;p48">
              <a:extLst>
                <a:ext uri="{FF2B5EF4-FFF2-40B4-BE49-F238E27FC236}">
                  <a16:creationId xmlns:a16="http://schemas.microsoft.com/office/drawing/2014/main" id="{3A6EA061-C402-48DB-882B-F0F1FEC0FF0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480;p48">
              <a:extLst>
                <a:ext uri="{FF2B5EF4-FFF2-40B4-BE49-F238E27FC236}">
                  <a16:creationId xmlns:a16="http://schemas.microsoft.com/office/drawing/2014/main" id="{ADE9D842-0E2A-48D2-9B26-759D483A6398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481;p48">
              <a:extLst>
                <a:ext uri="{FF2B5EF4-FFF2-40B4-BE49-F238E27FC236}">
                  <a16:creationId xmlns:a16="http://schemas.microsoft.com/office/drawing/2014/main" id="{65580C06-4FFC-4D78-B454-243192B995C6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482;p48">
              <a:extLst>
                <a:ext uri="{FF2B5EF4-FFF2-40B4-BE49-F238E27FC236}">
                  <a16:creationId xmlns:a16="http://schemas.microsoft.com/office/drawing/2014/main" id="{5ED0E67F-FACB-4330-88DE-DB9E9B4EBA1E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483;p48">
              <a:extLst>
                <a:ext uri="{FF2B5EF4-FFF2-40B4-BE49-F238E27FC236}">
                  <a16:creationId xmlns:a16="http://schemas.microsoft.com/office/drawing/2014/main" id="{07EBF9E0-7820-449F-991D-C932B9D5C27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484;p48">
              <a:extLst>
                <a:ext uri="{FF2B5EF4-FFF2-40B4-BE49-F238E27FC236}">
                  <a16:creationId xmlns:a16="http://schemas.microsoft.com/office/drawing/2014/main" id="{F39C848E-F80A-412A-A89E-2E85242A5D90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485;p48">
              <a:extLst>
                <a:ext uri="{FF2B5EF4-FFF2-40B4-BE49-F238E27FC236}">
                  <a16:creationId xmlns:a16="http://schemas.microsoft.com/office/drawing/2014/main" id="{ABA53B32-9D71-45E1-8921-8321AD14DD62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486;p48">
              <a:extLst>
                <a:ext uri="{FF2B5EF4-FFF2-40B4-BE49-F238E27FC236}">
                  <a16:creationId xmlns:a16="http://schemas.microsoft.com/office/drawing/2014/main" id="{887A37A2-9FD5-4A4E-B68B-477FDCD55AE2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487;p48">
              <a:extLst>
                <a:ext uri="{FF2B5EF4-FFF2-40B4-BE49-F238E27FC236}">
                  <a16:creationId xmlns:a16="http://schemas.microsoft.com/office/drawing/2014/main" id="{306BD3B9-A797-4CDB-A2FF-4481CA6DBC2D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488;p48">
              <a:extLst>
                <a:ext uri="{FF2B5EF4-FFF2-40B4-BE49-F238E27FC236}">
                  <a16:creationId xmlns:a16="http://schemas.microsoft.com/office/drawing/2014/main" id="{4797B6E6-AC31-41CF-867A-57DE3A62564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489;p48">
              <a:extLst>
                <a:ext uri="{FF2B5EF4-FFF2-40B4-BE49-F238E27FC236}">
                  <a16:creationId xmlns:a16="http://schemas.microsoft.com/office/drawing/2014/main" id="{FB8B9E2D-8A69-45EA-85FE-3B177B41432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490;p48">
              <a:extLst>
                <a:ext uri="{FF2B5EF4-FFF2-40B4-BE49-F238E27FC236}">
                  <a16:creationId xmlns:a16="http://schemas.microsoft.com/office/drawing/2014/main" id="{CF7583F8-D319-479C-96B2-EA020A2EFC5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491;p48">
              <a:extLst>
                <a:ext uri="{FF2B5EF4-FFF2-40B4-BE49-F238E27FC236}">
                  <a16:creationId xmlns:a16="http://schemas.microsoft.com/office/drawing/2014/main" id="{43C0A1B8-8081-4C9B-B283-7906CF94BDF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492;p48">
              <a:extLst>
                <a:ext uri="{FF2B5EF4-FFF2-40B4-BE49-F238E27FC236}">
                  <a16:creationId xmlns:a16="http://schemas.microsoft.com/office/drawing/2014/main" id="{C75E71FC-33BE-4F30-9F12-3485710FBC0B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493;p48">
              <a:extLst>
                <a:ext uri="{FF2B5EF4-FFF2-40B4-BE49-F238E27FC236}">
                  <a16:creationId xmlns:a16="http://schemas.microsoft.com/office/drawing/2014/main" id="{CC4846D7-D8BF-4A35-9362-ABB1F0CC991B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494;p48">
              <a:extLst>
                <a:ext uri="{FF2B5EF4-FFF2-40B4-BE49-F238E27FC236}">
                  <a16:creationId xmlns:a16="http://schemas.microsoft.com/office/drawing/2014/main" id="{BD435170-0883-4FDE-9232-10F14AE41083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495;p48">
              <a:extLst>
                <a:ext uri="{FF2B5EF4-FFF2-40B4-BE49-F238E27FC236}">
                  <a16:creationId xmlns:a16="http://schemas.microsoft.com/office/drawing/2014/main" id="{D9F88B40-2DA3-4A83-8AF4-51226E0E42B6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496;p48">
              <a:extLst>
                <a:ext uri="{FF2B5EF4-FFF2-40B4-BE49-F238E27FC236}">
                  <a16:creationId xmlns:a16="http://schemas.microsoft.com/office/drawing/2014/main" id="{A4723587-F9CB-4D2A-98CC-0C79EFD740A8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497;p48">
              <a:extLst>
                <a:ext uri="{FF2B5EF4-FFF2-40B4-BE49-F238E27FC236}">
                  <a16:creationId xmlns:a16="http://schemas.microsoft.com/office/drawing/2014/main" id="{4A1B0296-B374-423E-9148-E2A31DDF2FE5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498;p48">
              <a:extLst>
                <a:ext uri="{FF2B5EF4-FFF2-40B4-BE49-F238E27FC236}">
                  <a16:creationId xmlns:a16="http://schemas.microsoft.com/office/drawing/2014/main" id="{57D2FDD8-DFA9-47D5-BBC4-BFCEDC24447E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499;p48">
              <a:extLst>
                <a:ext uri="{FF2B5EF4-FFF2-40B4-BE49-F238E27FC236}">
                  <a16:creationId xmlns:a16="http://schemas.microsoft.com/office/drawing/2014/main" id="{368BF2B6-EA4B-4AE2-AB5A-4C01F36055B6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500;p48">
              <a:extLst>
                <a:ext uri="{FF2B5EF4-FFF2-40B4-BE49-F238E27FC236}">
                  <a16:creationId xmlns:a16="http://schemas.microsoft.com/office/drawing/2014/main" id="{553DAC3B-4850-490E-B20F-B6FFC19890AC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501;p48">
              <a:extLst>
                <a:ext uri="{FF2B5EF4-FFF2-40B4-BE49-F238E27FC236}">
                  <a16:creationId xmlns:a16="http://schemas.microsoft.com/office/drawing/2014/main" id="{B1337783-958F-4369-9D97-A1CD231D3EE7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502;p48">
              <a:extLst>
                <a:ext uri="{FF2B5EF4-FFF2-40B4-BE49-F238E27FC236}">
                  <a16:creationId xmlns:a16="http://schemas.microsoft.com/office/drawing/2014/main" id="{A7AF765D-9D32-42F7-9A20-697B94984C07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503;p48">
              <a:extLst>
                <a:ext uri="{FF2B5EF4-FFF2-40B4-BE49-F238E27FC236}">
                  <a16:creationId xmlns:a16="http://schemas.microsoft.com/office/drawing/2014/main" id="{38EED4EE-D2D8-49F7-B8E0-E051B253A66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504;p48">
              <a:extLst>
                <a:ext uri="{FF2B5EF4-FFF2-40B4-BE49-F238E27FC236}">
                  <a16:creationId xmlns:a16="http://schemas.microsoft.com/office/drawing/2014/main" id="{AD75F629-F60B-46A1-A02A-DDDD08D0B04A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505;p48">
              <a:extLst>
                <a:ext uri="{FF2B5EF4-FFF2-40B4-BE49-F238E27FC236}">
                  <a16:creationId xmlns:a16="http://schemas.microsoft.com/office/drawing/2014/main" id="{24686C88-45F5-4DA7-9C03-043A1351EC6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506;p48">
              <a:extLst>
                <a:ext uri="{FF2B5EF4-FFF2-40B4-BE49-F238E27FC236}">
                  <a16:creationId xmlns:a16="http://schemas.microsoft.com/office/drawing/2014/main" id="{F944F612-169E-40C3-927D-2F0015BD647C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507;p48">
              <a:extLst>
                <a:ext uri="{FF2B5EF4-FFF2-40B4-BE49-F238E27FC236}">
                  <a16:creationId xmlns:a16="http://schemas.microsoft.com/office/drawing/2014/main" id="{589524A5-B163-44BF-B664-5F0E765D7F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508;p48">
              <a:extLst>
                <a:ext uri="{FF2B5EF4-FFF2-40B4-BE49-F238E27FC236}">
                  <a16:creationId xmlns:a16="http://schemas.microsoft.com/office/drawing/2014/main" id="{51BBDB54-BA3A-490B-9341-0BF9C28D47EC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509;p48">
              <a:extLst>
                <a:ext uri="{FF2B5EF4-FFF2-40B4-BE49-F238E27FC236}">
                  <a16:creationId xmlns:a16="http://schemas.microsoft.com/office/drawing/2014/main" id="{6822106E-4CBA-457F-A626-E8C4FAFE677D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510;p48">
              <a:extLst>
                <a:ext uri="{FF2B5EF4-FFF2-40B4-BE49-F238E27FC236}">
                  <a16:creationId xmlns:a16="http://schemas.microsoft.com/office/drawing/2014/main" id="{514D1667-9880-4248-A44B-D04C4CDD31B7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511;p48">
              <a:extLst>
                <a:ext uri="{FF2B5EF4-FFF2-40B4-BE49-F238E27FC236}">
                  <a16:creationId xmlns:a16="http://schemas.microsoft.com/office/drawing/2014/main" id="{51CF5998-ACEB-4E70-B5D8-28904B8A04E9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512;p48">
              <a:extLst>
                <a:ext uri="{FF2B5EF4-FFF2-40B4-BE49-F238E27FC236}">
                  <a16:creationId xmlns:a16="http://schemas.microsoft.com/office/drawing/2014/main" id="{2080903B-836C-4A42-B119-B823C169DA0F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513;p48">
              <a:extLst>
                <a:ext uri="{FF2B5EF4-FFF2-40B4-BE49-F238E27FC236}">
                  <a16:creationId xmlns:a16="http://schemas.microsoft.com/office/drawing/2014/main" id="{FCB1C721-F3DF-4AB5-B37A-96F84C7B859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514;p48">
              <a:extLst>
                <a:ext uri="{FF2B5EF4-FFF2-40B4-BE49-F238E27FC236}">
                  <a16:creationId xmlns:a16="http://schemas.microsoft.com/office/drawing/2014/main" id="{B80DB9AE-688F-4EED-AE74-E5D6AD644FA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515;p48">
              <a:extLst>
                <a:ext uri="{FF2B5EF4-FFF2-40B4-BE49-F238E27FC236}">
                  <a16:creationId xmlns:a16="http://schemas.microsoft.com/office/drawing/2014/main" id="{B1EE3EAB-093D-419C-8312-4CFE431C34E5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516;p48">
              <a:extLst>
                <a:ext uri="{FF2B5EF4-FFF2-40B4-BE49-F238E27FC236}">
                  <a16:creationId xmlns:a16="http://schemas.microsoft.com/office/drawing/2014/main" id="{4C5171C1-2285-42FE-9848-1B0EBC6F7E3F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517;p48">
              <a:extLst>
                <a:ext uri="{FF2B5EF4-FFF2-40B4-BE49-F238E27FC236}">
                  <a16:creationId xmlns:a16="http://schemas.microsoft.com/office/drawing/2014/main" id="{C1AB17A0-3ED3-4171-9D69-4C0C0CE3CB84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518;p48">
              <a:extLst>
                <a:ext uri="{FF2B5EF4-FFF2-40B4-BE49-F238E27FC236}">
                  <a16:creationId xmlns:a16="http://schemas.microsoft.com/office/drawing/2014/main" id="{F1546AB0-C921-40EF-9ADC-9D1235552359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519;p48">
              <a:extLst>
                <a:ext uri="{FF2B5EF4-FFF2-40B4-BE49-F238E27FC236}">
                  <a16:creationId xmlns:a16="http://schemas.microsoft.com/office/drawing/2014/main" id="{40FBD3C1-7485-4D12-BA50-3AE0CCEEB942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520;p48">
              <a:extLst>
                <a:ext uri="{FF2B5EF4-FFF2-40B4-BE49-F238E27FC236}">
                  <a16:creationId xmlns:a16="http://schemas.microsoft.com/office/drawing/2014/main" id="{93DAB7C9-0DF6-45AC-9A27-BC1A8BB39FF6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521;p48">
              <a:extLst>
                <a:ext uri="{FF2B5EF4-FFF2-40B4-BE49-F238E27FC236}">
                  <a16:creationId xmlns:a16="http://schemas.microsoft.com/office/drawing/2014/main" id="{902C1652-C3F3-4FF7-B610-8CB79B08604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522;p48">
              <a:extLst>
                <a:ext uri="{FF2B5EF4-FFF2-40B4-BE49-F238E27FC236}">
                  <a16:creationId xmlns:a16="http://schemas.microsoft.com/office/drawing/2014/main" id="{E89273AC-57FC-419A-95F7-4697A110280A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523;p48">
              <a:extLst>
                <a:ext uri="{FF2B5EF4-FFF2-40B4-BE49-F238E27FC236}">
                  <a16:creationId xmlns:a16="http://schemas.microsoft.com/office/drawing/2014/main" id="{6B4B5B89-D04B-4300-9590-74BC3A0A4E96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524;p48">
              <a:extLst>
                <a:ext uri="{FF2B5EF4-FFF2-40B4-BE49-F238E27FC236}">
                  <a16:creationId xmlns:a16="http://schemas.microsoft.com/office/drawing/2014/main" id="{6792E2BA-34F3-4526-BBC6-29C01A7186B9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525;p48">
              <a:extLst>
                <a:ext uri="{FF2B5EF4-FFF2-40B4-BE49-F238E27FC236}">
                  <a16:creationId xmlns:a16="http://schemas.microsoft.com/office/drawing/2014/main" id="{D5354A14-4F9A-4B8E-9E9E-9DA65B8CF79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526;p48">
              <a:extLst>
                <a:ext uri="{FF2B5EF4-FFF2-40B4-BE49-F238E27FC236}">
                  <a16:creationId xmlns:a16="http://schemas.microsoft.com/office/drawing/2014/main" id="{84D33008-8577-467A-ADFC-567305472E52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527;p48">
              <a:extLst>
                <a:ext uri="{FF2B5EF4-FFF2-40B4-BE49-F238E27FC236}">
                  <a16:creationId xmlns:a16="http://schemas.microsoft.com/office/drawing/2014/main" id="{606919B9-B980-432A-A939-6FEF1AAB4AA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528;p48">
              <a:extLst>
                <a:ext uri="{FF2B5EF4-FFF2-40B4-BE49-F238E27FC236}">
                  <a16:creationId xmlns:a16="http://schemas.microsoft.com/office/drawing/2014/main" id="{789A2200-44F0-460C-AFAF-9EE47937178C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529;p48">
              <a:extLst>
                <a:ext uri="{FF2B5EF4-FFF2-40B4-BE49-F238E27FC236}">
                  <a16:creationId xmlns:a16="http://schemas.microsoft.com/office/drawing/2014/main" id="{35155201-F05E-4799-B2E2-39BCC3DADCAC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530;p48">
              <a:extLst>
                <a:ext uri="{FF2B5EF4-FFF2-40B4-BE49-F238E27FC236}">
                  <a16:creationId xmlns:a16="http://schemas.microsoft.com/office/drawing/2014/main" id="{6FA2E229-0F60-4982-A48C-9DB1E69D29AF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531;p48">
              <a:extLst>
                <a:ext uri="{FF2B5EF4-FFF2-40B4-BE49-F238E27FC236}">
                  <a16:creationId xmlns:a16="http://schemas.microsoft.com/office/drawing/2014/main" id="{8BCB5104-FED8-428A-8FBF-C89453FD5CCF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532;p48">
              <a:extLst>
                <a:ext uri="{FF2B5EF4-FFF2-40B4-BE49-F238E27FC236}">
                  <a16:creationId xmlns:a16="http://schemas.microsoft.com/office/drawing/2014/main" id="{F773E953-D268-41B1-B05E-EDB14D81A424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533;p48">
              <a:extLst>
                <a:ext uri="{FF2B5EF4-FFF2-40B4-BE49-F238E27FC236}">
                  <a16:creationId xmlns:a16="http://schemas.microsoft.com/office/drawing/2014/main" id="{C14C10EE-0D7C-4D7A-ADC2-A44C08B6D8D3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534;p48">
              <a:extLst>
                <a:ext uri="{FF2B5EF4-FFF2-40B4-BE49-F238E27FC236}">
                  <a16:creationId xmlns:a16="http://schemas.microsoft.com/office/drawing/2014/main" id="{B5652F50-B99D-4B0D-A574-E354E127CA2F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535;p48">
              <a:extLst>
                <a:ext uri="{FF2B5EF4-FFF2-40B4-BE49-F238E27FC236}">
                  <a16:creationId xmlns:a16="http://schemas.microsoft.com/office/drawing/2014/main" id="{2F95CB8D-B93B-4F0D-BEA6-B29495E7BF2C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536;p48">
              <a:extLst>
                <a:ext uri="{FF2B5EF4-FFF2-40B4-BE49-F238E27FC236}">
                  <a16:creationId xmlns:a16="http://schemas.microsoft.com/office/drawing/2014/main" id="{A281569C-4B49-4EEC-B6D2-DB94F1F04B4A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537;p48">
              <a:extLst>
                <a:ext uri="{FF2B5EF4-FFF2-40B4-BE49-F238E27FC236}">
                  <a16:creationId xmlns:a16="http://schemas.microsoft.com/office/drawing/2014/main" id="{D54DEA59-7B05-486D-90DA-786C526AE63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538;p48">
              <a:extLst>
                <a:ext uri="{FF2B5EF4-FFF2-40B4-BE49-F238E27FC236}">
                  <a16:creationId xmlns:a16="http://schemas.microsoft.com/office/drawing/2014/main" id="{14F31D95-DA7B-42E5-9382-24607983F542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539;p48">
              <a:extLst>
                <a:ext uri="{FF2B5EF4-FFF2-40B4-BE49-F238E27FC236}">
                  <a16:creationId xmlns:a16="http://schemas.microsoft.com/office/drawing/2014/main" id="{1DB56D80-3396-4FE6-87DB-670B7A65E13A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540;p48">
              <a:extLst>
                <a:ext uri="{FF2B5EF4-FFF2-40B4-BE49-F238E27FC236}">
                  <a16:creationId xmlns:a16="http://schemas.microsoft.com/office/drawing/2014/main" id="{BA7302FD-EFC3-40C5-90C0-C9EE32A3A95E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541;p48">
              <a:extLst>
                <a:ext uri="{FF2B5EF4-FFF2-40B4-BE49-F238E27FC236}">
                  <a16:creationId xmlns:a16="http://schemas.microsoft.com/office/drawing/2014/main" id="{168FD596-EDBE-406F-B361-B5C55D592EB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542;p48">
              <a:extLst>
                <a:ext uri="{FF2B5EF4-FFF2-40B4-BE49-F238E27FC236}">
                  <a16:creationId xmlns:a16="http://schemas.microsoft.com/office/drawing/2014/main" id="{34A2B755-AD28-42C0-A397-4A2B44CF0A23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543;p48">
              <a:extLst>
                <a:ext uri="{FF2B5EF4-FFF2-40B4-BE49-F238E27FC236}">
                  <a16:creationId xmlns:a16="http://schemas.microsoft.com/office/drawing/2014/main" id="{2A339DA2-A988-4472-B58D-90F558D76E12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544;p48">
              <a:extLst>
                <a:ext uri="{FF2B5EF4-FFF2-40B4-BE49-F238E27FC236}">
                  <a16:creationId xmlns:a16="http://schemas.microsoft.com/office/drawing/2014/main" id="{A28B3541-9250-4448-884D-C26CE497EDA0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545;p48">
              <a:extLst>
                <a:ext uri="{FF2B5EF4-FFF2-40B4-BE49-F238E27FC236}">
                  <a16:creationId xmlns:a16="http://schemas.microsoft.com/office/drawing/2014/main" id="{121A9035-B68E-499C-8437-DCABBA454D72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546;p48">
              <a:extLst>
                <a:ext uri="{FF2B5EF4-FFF2-40B4-BE49-F238E27FC236}">
                  <a16:creationId xmlns:a16="http://schemas.microsoft.com/office/drawing/2014/main" id="{0EAF4BCA-31B0-480C-BA1F-47B935C59A8A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547;p48">
              <a:extLst>
                <a:ext uri="{FF2B5EF4-FFF2-40B4-BE49-F238E27FC236}">
                  <a16:creationId xmlns:a16="http://schemas.microsoft.com/office/drawing/2014/main" id="{A709D1FE-E7B4-4AD2-A963-9EAF0A1E5EA9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548;p48">
              <a:extLst>
                <a:ext uri="{FF2B5EF4-FFF2-40B4-BE49-F238E27FC236}">
                  <a16:creationId xmlns:a16="http://schemas.microsoft.com/office/drawing/2014/main" id="{CE0E5340-612F-458D-A248-6EABDCD51536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549;p48">
              <a:extLst>
                <a:ext uri="{FF2B5EF4-FFF2-40B4-BE49-F238E27FC236}">
                  <a16:creationId xmlns:a16="http://schemas.microsoft.com/office/drawing/2014/main" id="{F0A2CBDD-DF2B-42B8-9217-FBD52482227E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550;p48">
              <a:extLst>
                <a:ext uri="{FF2B5EF4-FFF2-40B4-BE49-F238E27FC236}">
                  <a16:creationId xmlns:a16="http://schemas.microsoft.com/office/drawing/2014/main" id="{D9328B98-D1C1-45E5-B77C-8EA00A89AC9A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551;p48">
              <a:extLst>
                <a:ext uri="{FF2B5EF4-FFF2-40B4-BE49-F238E27FC236}">
                  <a16:creationId xmlns:a16="http://schemas.microsoft.com/office/drawing/2014/main" id="{17E51190-7320-48B2-8E49-38A3B3E3C5B6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552;p48">
              <a:extLst>
                <a:ext uri="{FF2B5EF4-FFF2-40B4-BE49-F238E27FC236}">
                  <a16:creationId xmlns:a16="http://schemas.microsoft.com/office/drawing/2014/main" id="{EEA9425C-A735-4D19-9882-EC04954B72BA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553;p48">
              <a:extLst>
                <a:ext uri="{FF2B5EF4-FFF2-40B4-BE49-F238E27FC236}">
                  <a16:creationId xmlns:a16="http://schemas.microsoft.com/office/drawing/2014/main" id="{FB43F049-06AF-4C91-BFA0-95FCC65C94A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554;p48">
              <a:extLst>
                <a:ext uri="{FF2B5EF4-FFF2-40B4-BE49-F238E27FC236}">
                  <a16:creationId xmlns:a16="http://schemas.microsoft.com/office/drawing/2014/main" id="{1E4EE251-2C6E-4809-A8E4-00EEA0FBC1EC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555;p48">
              <a:extLst>
                <a:ext uri="{FF2B5EF4-FFF2-40B4-BE49-F238E27FC236}">
                  <a16:creationId xmlns:a16="http://schemas.microsoft.com/office/drawing/2014/main" id="{5984DC38-07DE-4FA7-BCEB-E82E6F59CC00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556;p48">
              <a:extLst>
                <a:ext uri="{FF2B5EF4-FFF2-40B4-BE49-F238E27FC236}">
                  <a16:creationId xmlns:a16="http://schemas.microsoft.com/office/drawing/2014/main" id="{E1BD869E-9BC3-4AB1-A38A-C5DD3616A505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557;p48">
              <a:extLst>
                <a:ext uri="{FF2B5EF4-FFF2-40B4-BE49-F238E27FC236}">
                  <a16:creationId xmlns:a16="http://schemas.microsoft.com/office/drawing/2014/main" id="{6AE33EC0-8969-4CA0-B301-1C931924F7DE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558;p48">
              <a:extLst>
                <a:ext uri="{FF2B5EF4-FFF2-40B4-BE49-F238E27FC236}">
                  <a16:creationId xmlns:a16="http://schemas.microsoft.com/office/drawing/2014/main" id="{1D5FFF63-856C-4385-BE1C-FE855254CE74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559;p48">
              <a:extLst>
                <a:ext uri="{FF2B5EF4-FFF2-40B4-BE49-F238E27FC236}">
                  <a16:creationId xmlns:a16="http://schemas.microsoft.com/office/drawing/2014/main" id="{98470321-6289-42FC-95DE-4A4DF27FF836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560;p48">
              <a:extLst>
                <a:ext uri="{FF2B5EF4-FFF2-40B4-BE49-F238E27FC236}">
                  <a16:creationId xmlns:a16="http://schemas.microsoft.com/office/drawing/2014/main" id="{579FBBEB-0090-4745-A684-DC149E8E53EE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561;p48">
              <a:extLst>
                <a:ext uri="{FF2B5EF4-FFF2-40B4-BE49-F238E27FC236}">
                  <a16:creationId xmlns:a16="http://schemas.microsoft.com/office/drawing/2014/main" id="{E61BC6E7-4378-41EE-B201-09FE465A176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562;p48">
              <a:extLst>
                <a:ext uri="{FF2B5EF4-FFF2-40B4-BE49-F238E27FC236}">
                  <a16:creationId xmlns:a16="http://schemas.microsoft.com/office/drawing/2014/main" id="{9DC76F7D-F0E8-45D6-A21A-2804433D4A2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563;p48">
              <a:extLst>
                <a:ext uri="{FF2B5EF4-FFF2-40B4-BE49-F238E27FC236}">
                  <a16:creationId xmlns:a16="http://schemas.microsoft.com/office/drawing/2014/main" id="{5AB79769-023F-4A63-A6B5-0D4AB3FFE79D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564;p48">
              <a:extLst>
                <a:ext uri="{FF2B5EF4-FFF2-40B4-BE49-F238E27FC236}">
                  <a16:creationId xmlns:a16="http://schemas.microsoft.com/office/drawing/2014/main" id="{7FE559E8-2A1E-457F-AE71-620836F30FF1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565;p48">
              <a:extLst>
                <a:ext uri="{FF2B5EF4-FFF2-40B4-BE49-F238E27FC236}">
                  <a16:creationId xmlns:a16="http://schemas.microsoft.com/office/drawing/2014/main" id="{91A9BC08-9A30-4351-A86E-89C957D182AA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566;p48">
              <a:extLst>
                <a:ext uri="{FF2B5EF4-FFF2-40B4-BE49-F238E27FC236}">
                  <a16:creationId xmlns:a16="http://schemas.microsoft.com/office/drawing/2014/main" id="{065AD44F-4E40-447F-B206-87F0AB10ADB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567;p48">
              <a:extLst>
                <a:ext uri="{FF2B5EF4-FFF2-40B4-BE49-F238E27FC236}">
                  <a16:creationId xmlns:a16="http://schemas.microsoft.com/office/drawing/2014/main" id="{22681A74-C668-41E7-A5D2-51A3C02A06C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568;p48">
              <a:extLst>
                <a:ext uri="{FF2B5EF4-FFF2-40B4-BE49-F238E27FC236}">
                  <a16:creationId xmlns:a16="http://schemas.microsoft.com/office/drawing/2014/main" id="{84329334-8720-4FB0-A58A-ABB69EB84FFC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569;p48">
              <a:extLst>
                <a:ext uri="{FF2B5EF4-FFF2-40B4-BE49-F238E27FC236}">
                  <a16:creationId xmlns:a16="http://schemas.microsoft.com/office/drawing/2014/main" id="{8FA0B955-8AB8-49BB-8C1D-C5AD2C8E373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570;p48">
              <a:extLst>
                <a:ext uri="{FF2B5EF4-FFF2-40B4-BE49-F238E27FC236}">
                  <a16:creationId xmlns:a16="http://schemas.microsoft.com/office/drawing/2014/main" id="{0A3B0291-C8FF-4528-8DEA-A56BB7273BAB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571;p48">
              <a:extLst>
                <a:ext uri="{FF2B5EF4-FFF2-40B4-BE49-F238E27FC236}">
                  <a16:creationId xmlns:a16="http://schemas.microsoft.com/office/drawing/2014/main" id="{0E6480BE-95A5-49EB-8FA1-FE5022C72B0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572;p48">
              <a:extLst>
                <a:ext uri="{FF2B5EF4-FFF2-40B4-BE49-F238E27FC236}">
                  <a16:creationId xmlns:a16="http://schemas.microsoft.com/office/drawing/2014/main" id="{3F6350AA-E585-42CF-A70D-0BC5EC038E10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573;p48">
              <a:extLst>
                <a:ext uri="{FF2B5EF4-FFF2-40B4-BE49-F238E27FC236}">
                  <a16:creationId xmlns:a16="http://schemas.microsoft.com/office/drawing/2014/main" id="{B3222659-BE55-4580-A572-E88E5DC67201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574;p48">
              <a:extLst>
                <a:ext uri="{FF2B5EF4-FFF2-40B4-BE49-F238E27FC236}">
                  <a16:creationId xmlns:a16="http://schemas.microsoft.com/office/drawing/2014/main" id="{9D82FF68-9AD0-4E28-BB8C-ACA92A86CACD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575;p48">
              <a:extLst>
                <a:ext uri="{FF2B5EF4-FFF2-40B4-BE49-F238E27FC236}">
                  <a16:creationId xmlns:a16="http://schemas.microsoft.com/office/drawing/2014/main" id="{339A3AA0-B661-4415-9155-DA4EDDD4D886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576;p48">
              <a:extLst>
                <a:ext uri="{FF2B5EF4-FFF2-40B4-BE49-F238E27FC236}">
                  <a16:creationId xmlns:a16="http://schemas.microsoft.com/office/drawing/2014/main" id="{355090B0-1F7B-409D-8E60-390E91AEF2ED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577;p48">
              <a:extLst>
                <a:ext uri="{FF2B5EF4-FFF2-40B4-BE49-F238E27FC236}">
                  <a16:creationId xmlns:a16="http://schemas.microsoft.com/office/drawing/2014/main" id="{0047F8E9-686A-42F0-AA0E-8E1FCA60B617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578;p48">
              <a:extLst>
                <a:ext uri="{FF2B5EF4-FFF2-40B4-BE49-F238E27FC236}">
                  <a16:creationId xmlns:a16="http://schemas.microsoft.com/office/drawing/2014/main" id="{3E578E41-9D1D-4A16-B021-6D51D038E9F2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579;p48">
              <a:extLst>
                <a:ext uri="{FF2B5EF4-FFF2-40B4-BE49-F238E27FC236}">
                  <a16:creationId xmlns:a16="http://schemas.microsoft.com/office/drawing/2014/main" id="{0778B243-39A8-4218-A01E-F3DB95AC30B5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580;p48">
              <a:extLst>
                <a:ext uri="{FF2B5EF4-FFF2-40B4-BE49-F238E27FC236}">
                  <a16:creationId xmlns:a16="http://schemas.microsoft.com/office/drawing/2014/main" id="{7F382A98-4750-4EE4-B53A-84D9E7CD2F92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581;p48">
              <a:extLst>
                <a:ext uri="{FF2B5EF4-FFF2-40B4-BE49-F238E27FC236}">
                  <a16:creationId xmlns:a16="http://schemas.microsoft.com/office/drawing/2014/main" id="{D58BAA65-8B05-4D43-8715-2C30B11227E6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582;p48">
              <a:extLst>
                <a:ext uri="{FF2B5EF4-FFF2-40B4-BE49-F238E27FC236}">
                  <a16:creationId xmlns:a16="http://schemas.microsoft.com/office/drawing/2014/main" id="{DF12A80A-199D-4AEF-BE32-2D6F18B49267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583;p48">
              <a:extLst>
                <a:ext uri="{FF2B5EF4-FFF2-40B4-BE49-F238E27FC236}">
                  <a16:creationId xmlns:a16="http://schemas.microsoft.com/office/drawing/2014/main" id="{07215439-A07B-4D09-8101-2A67FE4EAD6B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584;p48">
              <a:extLst>
                <a:ext uri="{FF2B5EF4-FFF2-40B4-BE49-F238E27FC236}">
                  <a16:creationId xmlns:a16="http://schemas.microsoft.com/office/drawing/2014/main" id="{E2EE9B89-5079-4827-8F3F-D1865696821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585;p48">
              <a:extLst>
                <a:ext uri="{FF2B5EF4-FFF2-40B4-BE49-F238E27FC236}">
                  <a16:creationId xmlns:a16="http://schemas.microsoft.com/office/drawing/2014/main" id="{FC4C369B-2344-4179-94EC-CECDDFE566FA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586;p48">
              <a:extLst>
                <a:ext uri="{FF2B5EF4-FFF2-40B4-BE49-F238E27FC236}">
                  <a16:creationId xmlns:a16="http://schemas.microsoft.com/office/drawing/2014/main" id="{490566C4-BFD4-4278-B711-E62774F9A327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587;p48">
              <a:extLst>
                <a:ext uri="{FF2B5EF4-FFF2-40B4-BE49-F238E27FC236}">
                  <a16:creationId xmlns:a16="http://schemas.microsoft.com/office/drawing/2014/main" id="{A1E057D9-318A-42EA-82E4-6F46EB63E6DD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588;p48">
              <a:extLst>
                <a:ext uri="{FF2B5EF4-FFF2-40B4-BE49-F238E27FC236}">
                  <a16:creationId xmlns:a16="http://schemas.microsoft.com/office/drawing/2014/main" id="{BF149FD6-38BD-407D-8FA5-3FF3C4B1E1A0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589;p48">
              <a:extLst>
                <a:ext uri="{FF2B5EF4-FFF2-40B4-BE49-F238E27FC236}">
                  <a16:creationId xmlns:a16="http://schemas.microsoft.com/office/drawing/2014/main" id="{A9A2AD13-C5EF-4A83-AD3C-F43BD551825B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590;p48">
              <a:extLst>
                <a:ext uri="{FF2B5EF4-FFF2-40B4-BE49-F238E27FC236}">
                  <a16:creationId xmlns:a16="http://schemas.microsoft.com/office/drawing/2014/main" id="{974C2BE5-2CB9-484C-8AED-A395CD9EBA72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591;p48">
              <a:extLst>
                <a:ext uri="{FF2B5EF4-FFF2-40B4-BE49-F238E27FC236}">
                  <a16:creationId xmlns:a16="http://schemas.microsoft.com/office/drawing/2014/main" id="{5AA0C05B-AF09-4098-BAE9-BDE3A90D56C3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592;p48">
              <a:extLst>
                <a:ext uri="{FF2B5EF4-FFF2-40B4-BE49-F238E27FC236}">
                  <a16:creationId xmlns:a16="http://schemas.microsoft.com/office/drawing/2014/main" id="{451D21A6-7722-4775-BE93-F847FCF68E36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593;p48">
              <a:extLst>
                <a:ext uri="{FF2B5EF4-FFF2-40B4-BE49-F238E27FC236}">
                  <a16:creationId xmlns:a16="http://schemas.microsoft.com/office/drawing/2014/main" id="{E47A1B8D-C5E5-446C-9847-16653571C0CB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594;p48">
              <a:extLst>
                <a:ext uri="{FF2B5EF4-FFF2-40B4-BE49-F238E27FC236}">
                  <a16:creationId xmlns:a16="http://schemas.microsoft.com/office/drawing/2014/main" id="{B9EAAC98-5C16-44D4-B282-73769A6546AB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595;p48">
              <a:extLst>
                <a:ext uri="{FF2B5EF4-FFF2-40B4-BE49-F238E27FC236}">
                  <a16:creationId xmlns:a16="http://schemas.microsoft.com/office/drawing/2014/main" id="{9EDBA77C-8666-41AA-B8EA-E04D617B9C52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596;p48">
              <a:extLst>
                <a:ext uri="{FF2B5EF4-FFF2-40B4-BE49-F238E27FC236}">
                  <a16:creationId xmlns:a16="http://schemas.microsoft.com/office/drawing/2014/main" id="{BA05D663-B6E3-412D-899F-0346EF63243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597;p48">
              <a:extLst>
                <a:ext uri="{FF2B5EF4-FFF2-40B4-BE49-F238E27FC236}">
                  <a16:creationId xmlns:a16="http://schemas.microsoft.com/office/drawing/2014/main" id="{575BF6B3-9C68-4B07-8FBF-BCFCE45C248D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598;p48">
              <a:extLst>
                <a:ext uri="{FF2B5EF4-FFF2-40B4-BE49-F238E27FC236}">
                  <a16:creationId xmlns:a16="http://schemas.microsoft.com/office/drawing/2014/main" id="{E7E45311-B869-461F-B645-BAC5E175ACE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599;p48">
              <a:extLst>
                <a:ext uri="{FF2B5EF4-FFF2-40B4-BE49-F238E27FC236}">
                  <a16:creationId xmlns:a16="http://schemas.microsoft.com/office/drawing/2014/main" id="{BDDBF067-15F1-4187-9EA7-2515F061F2BF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600;p48">
              <a:extLst>
                <a:ext uri="{FF2B5EF4-FFF2-40B4-BE49-F238E27FC236}">
                  <a16:creationId xmlns:a16="http://schemas.microsoft.com/office/drawing/2014/main" id="{D5386AAF-ACDD-4456-9FE7-B66D9027EAC9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601;p48">
              <a:extLst>
                <a:ext uri="{FF2B5EF4-FFF2-40B4-BE49-F238E27FC236}">
                  <a16:creationId xmlns:a16="http://schemas.microsoft.com/office/drawing/2014/main" id="{D628F2B0-4C0F-4647-8F02-B968E98ABA7C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602;p48">
              <a:extLst>
                <a:ext uri="{FF2B5EF4-FFF2-40B4-BE49-F238E27FC236}">
                  <a16:creationId xmlns:a16="http://schemas.microsoft.com/office/drawing/2014/main" id="{4AF22F68-A165-4F9C-9B20-1DCDB30E2F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603;p48">
              <a:extLst>
                <a:ext uri="{FF2B5EF4-FFF2-40B4-BE49-F238E27FC236}">
                  <a16:creationId xmlns:a16="http://schemas.microsoft.com/office/drawing/2014/main" id="{28A3E178-8D5D-4052-A34D-797E79D4461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604;p48">
              <a:extLst>
                <a:ext uri="{FF2B5EF4-FFF2-40B4-BE49-F238E27FC236}">
                  <a16:creationId xmlns:a16="http://schemas.microsoft.com/office/drawing/2014/main" id="{CA711DEC-1827-4738-BE05-B82C3B845111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605;p48">
              <a:extLst>
                <a:ext uri="{FF2B5EF4-FFF2-40B4-BE49-F238E27FC236}">
                  <a16:creationId xmlns:a16="http://schemas.microsoft.com/office/drawing/2014/main" id="{BBB2758B-2810-4B9E-B599-85E7AF653C7C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606;p48">
              <a:extLst>
                <a:ext uri="{FF2B5EF4-FFF2-40B4-BE49-F238E27FC236}">
                  <a16:creationId xmlns:a16="http://schemas.microsoft.com/office/drawing/2014/main" id="{E6BE05B1-B2D0-4752-A219-EA64B7F54011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607;p48">
              <a:extLst>
                <a:ext uri="{FF2B5EF4-FFF2-40B4-BE49-F238E27FC236}">
                  <a16:creationId xmlns:a16="http://schemas.microsoft.com/office/drawing/2014/main" id="{8761C637-006F-448B-84A5-A75BB607014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608;p48">
              <a:extLst>
                <a:ext uri="{FF2B5EF4-FFF2-40B4-BE49-F238E27FC236}">
                  <a16:creationId xmlns:a16="http://schemas.microsoft.com/office/drawing/2014/main" id="{08494897-A7FA-4C52-827C-12DB397D14ED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609;p48">
              <a:extLst>
                <a:ext uri="{FF2B5EF4-FFF2-40B4-BE49-F238E27FC236}">
                  <a16:creationId xmlns:a16="http://schemas.microsoft.com/office/drawing/2014/main" id="{B37B03E5-6AD5-4220-9EAE-281BE9F77290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Title 1">
            <a:extLst>
              <a:ext uri="{FF2B5EF4-FFF2-40B4-BE49-F238E27FC236}">
                <a16:creationId xmlns:a16="http://schemas.microsoft.com/office/drawing/2014/main" id="{85E42FE9-441B-493C-8DDA-6A539E0DA1FA}"/>
              </a:ext>
            </a:extLst>
          </p:cNvPr>
          <p:cNvSpPr txBox="1">
            <a:spLocks/>
          </p:cNvSpPr>
          <p:nvPr/>
        </p:nvSpPr>
        <p:spPr>
          <a:xfrm>
            <a:off x="-741974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1370" name="Google Shape;263;p19">
            <a:extLst>
              <a:ext uri="{FF2B5EF4-FFF2-40B4-BE49-F238E27FC236}">
                <a16:creationId xmlns:a16="http://schemas.microsoft.com/office/drawing/2014/main" id="{37D3607B-B104-4CE0-B8DB-657F5652B039}"/>
              </a:ext>
            </a:extLst>
          </p:cNvPr>
          <p:cNvSpPr/>
          <p:nvPr/>
        </p:nvSpPr>
        <p:spPr>
          <a:xfrm>
            <a:off x="-2377581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264;p19">
            <a:extLst>
              <a:ext uri="{FF2B5EF4-FFF2-40B4-BE49-F238E27FC236}">
                <a16:creationId xmlns:a16="http://schemas.microsoft.com/office/drawing/2014/main" id="{937110FF-62DB-4BE2-B6BA-470AF0F58544}"/>
              </a:ext>
            </a:extLst>
          </p:cNvPr>
          <p:cNvSpPr/>
          <p:nvPr/>
        </p:nvSpPr>
        <p:spPr>
          <a:xfrm>
            <a:off x="-2096081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265;p19">
            <a:extLst>
              <a:ext uri="{FF2B5EF4-FFF2-40B4-BE49-F238E27FC236}">
                <a16:creationId xmlns:a16="http://schemas.microsoft.com/office/drawing/2014/main" id="{39BAB2C8-494D-41E1-B8B3-565DF4858EEE}"/>
              </a:ext>
            </a:extLst>
          </p:cNvPr>
          <p:cNvSpPr/>
          <p:nvPr/>
        </p:nvSpPr>
        <p:spPr>
          <a:xfrm rot="10800000">
            <a:off x="-7806431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266;p19">
            <a:extLst>
              <a:ext uri="{FF2B5EF4-FFF2-40B4-BE49-F238E27FC236}">
                <a16:creationId xmlns:a16="http://schemas.microsoft.com/office/drawing/2014/main" id="{3111D113-6AD6-4CAB-A66C-4BD68C1C891F}"/>
              </a:ext>
            </a:extLst>
          </p:cNvPr>
          <p:cNvSpPr/>
          <p:nvPr/>
        </p:nvSpPr>
        <p:spPr>
          <a:xfrm rot="10800000">
            <a:off x="-80033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267;p19">
            <a:extLst>
              <a:ext uri="{FF2B5EF4-FFF2-40B4-BE49-F238E27FC236}">
                <a16:creationId xmlns:a16="http://schemas.microsoft.com/office/drawing/2014/main" id="{A7FE53F5-6B98-4D61-BF36-B68A938D8657}"/>
              </a:ext>
            </a:extLst>
          </p:cNvPr>
          <p:cNvSpPr/>
          <p:nvPr/>
        </p:nvSpPr>
        <p:spPr>
          <a:xfrm rot="10800000">
            <a:off x="-82848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268;p19">
            <a:extLst>
              <a:ext uri="{FF2B5EF4-FFF2-40B4-BE49-F238E27FC236}">
                <a16:creationId xmlns:a16="http://schemas.microsoft.com/office/drawing/2014/main" id="{61727B1B-92C6-42B5-9A41-5D7CCD9EFF67}"/>
              </a:ext>
            </a:extLst>
          </p:cNvPr>
          <p:cNvSpPr/>
          <p:nvPr/>
        </p:nvSpPr>
        <p:spPr>
          <a:xfrm>
            <a:off x="-16268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6" name="Google Shape;269;p19">
            <a:extLst>
              <a:ext uri="{FF2B5EF4-FFF2-40B4-BE49-F238E27FC236}">
                <a16:creationId xmlns:a16="http://schemas.microsoft.com/office/drawing/2014/main" id="{949CE7C2-2173-4771-8AA6-60ABD72AC3B9}"/>
              </a:ext>
            </a:extLst>
          </p:cNvPr>
          <p:cNvSpPr/>
          <p:nvPr/>
        </p:nvSpPr>
        <p:spPr>
          <a:xfrm flipH="1">
            <a:off x="-184329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270;p19">
            <a:extLst>
              <a:ext uri="{FF2B5EF4-FFF2-40B4-BE49-F238E27FC236}">
                <a16:creationId xmlns:a16="http://schemas.microsoft.com/office/drawing/2014/main" id="{4BD6A0B0-3271-4A57-938D-FAF0ADCE7367}"/>
              </a:ext>
            </a:extLst>
          </p:cNvPr>
          <p:cNvSpPr/>
          <p:nvPr/>
        </p:nvSpPr>
        <p:spPr>
          <a:xfrm flipH="1">
            <a:off x="-21247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Rectangle: Top Corners Rounded 563">
            <a:extLst>
              <a:ext uri="{FF2B5EF4-FFF2-40B4-BE49-F238E27FC236}">
                <a16:creationId xmlns:a16="http://schemas.microsoft.com/office/drawing/2014/main" id="{F2595BDB-FB90-4C96-BC8E-90F74FC374A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5" name="Picture 2">
            <a:extLst>
              <a:ext uri="{FF2B5EF4-FFF2-40B4-BE49-F238E27FC236}">
                <a16:creationId xmlns:a16="http://schemas.microsoft.com/office/drawing/2014/main" id="{8783D908-BECA-4FF5-A21F-B976D51D0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6" name="Title 1">
            <a:extLst>
              <a:ext uri="{FF2B5EF4-FFF2-40B4-BE49-F238E27FC236}">
                <a16:creationId xmlns:a16="http://schemas.microsoft.com/office/drawing/2014/main" id="{B41716EE-8256-485F-A98C-C4FF1277FF3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67" name="Straight Connector 566">
            <a:extLst>
              <a:ext uri="{FF2B5EF4-FFF2-40B4-BE49-F238E27FC236}">
                <a16:creationId xmlns:a16="http://schemas.microsoft.com/office/drawing/2014/main" id="{D1588833-53DE-4B62-9445-970BD97EE76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8" name="Title 1">
            <a:extLst>
              <a:ext uri="{FF2B5EF4-FFF2-40B4-BE49-F238E27FC236}">
                <a16:creationId xmlns:a16="http://schemas.microsoft.com/office/drawing/2014/main" id="{F5D607E9-8782-49A3-BA80-7A50D18AE711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69" name="Picture 2" descr="C.S.I. Group – ไทย">
            <a:extLst>
              <a:ext uri="{FF2B5EF4-FFF2-40B4-BE49-F238E27FC236}">
                <a16:creationId xmlns:a16="http://schemas.microsoft.com/office/drawing/2014/main" id="{5EA9D214-9346-4506-B201-98E71DADF3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41891A3-4BF6-42A9-857F-698C0BFA0321}"/>
              </a:ext>
            </a:extLst>
          </p:cNvPr>
          <p:cNvGrpSpPr/>
          <p:nvPr/>
        </p:nvGrpSpPr>
        <p:grpSpPr>
          <a:xfrm>
            <a:off x="13143452" y="1547966"/>
            <a:ext cx="675100" cy="356100"/>
            <a:chOff x="13143452" y="1547966"/>
            <a:chExt cx="675100" cy="356100"/>
          </a:xfrm>
        </p:grpSpPr>
        <p:sp>
          <p:nvSpPr>
            <p:cNvPr id="2" name="Google Shape;263;p19">
              <a:extLst>
                <a:ext uri="{FF2B5EF4-FFF2-40B4-BE49-F238E27FC236}">
                  <a16:creationId xmlns:a16="http://schemas.microsoft.com/office/drawing/2014/main" id="{6E9A2F5E-5C03-4F82-AC8E-03AD3B0F9244}"/>
                </a:ext>
              </a:extLst>
            </p:cNvPr>
            <p:cNvSpPr/>
            <p:nvPr/>
          </p:nvSpPr>
          <p:spPr>
            <a:xfrm>
              <a:off x="13143452" y="17582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" name="Google Shape;264;p19">
              <a:extLst>
                <a:ext uri="{FF2B5EF4-FFF2-40B4-BE49-F238E27FC236}">
                  <a16:creationId xmlns:a16="http://schemas.microsoft.com/office/drawing/2014/main" id="{F6DE8D58-803B-4A12-92ED-A674E7D5BECB}"/>
                </a:ext>
              </a:extLst>
            </p:cNvPr>
            <p:cNvSpPr/>
            <p:nvPr/>
          </p:nvSpPr>
          <p:spPr>
            <a:xfrm>
              <a:off x="13424952" y="15479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E7E42BA-9E6D-4B81-A1D0-1C08D5844564}"/>
              </a:ext>
            </a:extLst>
          </p:cNvPr>
          <p:cNvGrpSpPr/>
          <p:nvPr/>
        </p:nvGrpSpPr>
        <p:grpSpPr>
          <a:xfrm>
            <a:off x="9219365" y="1289744"/>
            <a:ext cx="871987" cy="358579"/>
            <a:chOff x="9219365" y="1289744"/>
            <a:chExt cx="871987" cy="358579"/>
          </a:xfrm>
        </p:grpSpPr>
        <p:sp>
          <p:nvSpPr>
            <p:cNvPr id="6" name="Google Shape;265;p19">
              <a:extLst>
                <a:ext uri="{FF2B5EF4-FFF2-40B4-BE49-F238E27FC236}">
                  <a16:creationId xmlns:a16="http://schemas.microsoft.com/office/drawing/2014/main" id="{979605D7-1FA2-4B35-AEF5-C72F1746C87A}"/>
                </a:ext>
              </a:extLst>
            </p:cNvPr>
            <p:cNvSpPr/>
            <p:nvPr/>
          </p:nvSpPr>
          <p:spPr>
            <a:xfrm rot="10800000">
              <a:off x="9697752" y="1502523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6;p19">
              <a:extLst>
                <a:ext uri="{FF2B5EF4-FFF2-40B4-BE49-F238E27FC236}">
                  <a16:creationId xmlns:a16="http://schemas.microsoft.com/office/drawing/2014/main" id="{9ACE73D1-CE4E-41D4-B495-11DA592B12BC}"/>
                </a:ext>
              </a:extLst>
            </p:cNvPr>
            <p:cNvSpPr/>
            <p:nvPr/>
          </p:nvSpPr>
          <p:spPr>
            <a:xfrm rot="10800000">
              <a:off x="9500865" y="12897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7;p19">
              <a:extLst>
                <a:ext uri="{FF2B5EF4-FFF2-40B4-BE49-F238E27FC236}">
                  <a16:creationId xmlns:a16="http://schemas.microsoft.com/office/drawing/2014/main" id="{CDFD1F54-D190-4B47-BA0A-F46976259C3E}"/>
                </a:ext>
              </a:extLst>
            </p:cNvPr>
            <p:cNvSpPr/>
            <p:nvPr/>
          </p:nvSpPr>
          <p:spPr>
            <a:xfrm rot="10800000">
              <a:off x="9219365" y="15000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09D8F87-E0DB-4659-A144-6FE692453BD2}"/>
              </a:ext>
            </a:extLst>
          </p:cNvPr>
          <p:cNvGrpSpPr/>
          <p:nvPr/>
        </p:nvGrpSpPr>
        <p:grpSpPr>
          <a:xfrm>
            <a:off x="11176194" y="4236515"/>
            <a:ext cx="891500" cy="356100"/>
            <a:chOff x="11176194" y="4236515"/>
            <a:chExt cx="891500" cy="356100"/>
          </a:xfrm>
        </p:grpSpPr>
        <p:sp>
          <p:nvSpPr>
            <p:cNvPr id="16" name="Google Shape;268;p19">
              <a:extLst>
                <a:ext uri="{FF2B5EF4-FFF2-40B4-BE49-F238E27FC236}">
                  <a16:creationId xmlns:a16="http://schemas.microsoft.com/office/drawing/2014/main" id="{29C20984-ED20-4F40-976F-E618881BFB76}"/>
                </a:ext>
              </a:extLst>
            </p:cNvPr>
            <p:cNvSpPr/>
            <p:nvPr/>
          </p:nvSpPr>
          <p:spPr>
            <a:xfrm>
              <a:off x="11674094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9;p19">
              <a:extLst>
                <a:ext uri="{FF2B5EF4-FFF2-40B4-BE49-F238E27FC236}">
                  <a16:creationId xmlns:a16="http://schemas.microsoft.com/office/drawing/2014/main" id="{57182DD4-0D99-4428-947F-459A5F3FE02A}"/>
                </a:ext>
              </a:extLst>
            </p:cNvPr>
            <p:cNvSpPr/>
            <p:nvPr/>
          </p:nvSpPr>
          <p:spPr>
            <a:xfrm flipH="1">
              <a:off x="11457694" y="44468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70;p19">
              <a:extLst>
                <a:ext uri="{FF2B5EF4-FFF2-40B4-BE49-F238E27FC236}">
                  <a16:creationId xmlns:a16="http://schemas.microsoft.com/office/drawing/2014/main" id="{71629084-C57E-47FD-88E6-2A541DFF7B5A}"/>
                </a:ext>
              </a:extLst>
            </p:cNvPr>
            <p:cNvSpPr/>
            <p:nvPr/>
          </p:nvSpPr>
          <p:spPr>
            <a:xfrm flipH="1">
              <a:off x="11176194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Title 1">
            <a:extLst>
              <a:ext uri="{FF2B5EF4-FFF2-40B4-BE49-F238E27FC236}">
                <a16:creationId xmlns:a16="http://schemas.microsoft.com/office/drawing/2014/main" id="{B259E1A3-DAA7-42EB-BF47-18DA1AD74619}"/>
              </a:ext>
            </a:extLst>
          </p:cNvPr>
          <p:cNvSpPr txBox="1">
            <a:spLocks/>
          </p:cNvSpPr>
          <p:nvPr/>
        </p:nvSpPr>
        <p:spPr>
          <a:xfrm>
            <a:off x="14005955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75" name="Google Shape;6200;p64">
            <a:extLst>
              <a:ext uri="{FF2B5EF4-FFF2-40B4-BE49-F238E27FC236}">
                <a16:creationId xmlns:a16="http://schemas.microsoft.com/office/drawing/2014/main" id="{B525F2F5-A4B4-4615-86CD-841BE8944121}"/>
              </a:ext>
            </a:extLst>
          </p:cNvPr>
          <p:cNvGrpSpPr/>
          <p:nvPr/>
        </p:nvGrpSpPr>
        <p:grpSpPr>
          <a:xfrm flipH="1">
            <a:off x="10495233" y="1865901"/>
            <a:ext cx="3026170" cy="2700710"/>
            <a:chOff x="1215700" y="846325"/>
            <a:chExt cx="5188575" cy="4630550"/>
          </a:xfrm>
        </p:grpSpPr>
        <p:sp>
          <p:nvSpPr>
            <p:cNvPr id="576" name="Google Shape;6201;p64">
              <a:extLst>
                <a:ext uri="{FF2B5EF4-FFF2-40B4-BE49-F238E27FC236}">
                  <a16:creationId xmlns:a16="http://schemas.microsoft.com/office/drawing/2014/main" id="{92DF3BED-841B-4CC9-8169-0002A44A0DB1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2;p64">
              <a:extLst>
                <a:ext uri="{FF2B5EF4-FFF2-40B4-BE49-F238E27FC236}">
                  <a16:creationId xmlns:a16="http://schemas.microsoft.com/office/drawing/2014/main" id="{23513F1B-277D-4F43-922E-AC75174647BC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3;p64">
              <a:extLst>
                <a:ext uri="{FF2B5EF4-FFF2-40B4-BE49-F238E27FC236}">
                  <a16:creationId xmlns:a16="http://schemas.microsoft.com/office/drawing/2014/main" id="{7D6DEA36-A734-47B3-B1FB-9E0F02096AE7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04;p64">
              <a:extLst>
                <a:ext uri="{FF2B5EF4-FFF2-40B4-BE49-F238E27FC236}">
                  <a16:creationId xmlns:a16="http://schemas.microsoft.com/office/drawing/2014/main" id="{8148EEE6-914C-4195-A974-9B9E580D8F58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05;p64">
              <a:extLst>
                <a:ext uri="{FF2B5EF4-FFF2-40B4-BE49-F238E27FC236}">
                  <a16:creationId xmlns:a16="http://schemas.microsoft.com/office/drawing/2014/main" id="{BCCC29CE-67AA-4E73-ACD4-841300A0E10D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06;p64">
              <a:extLst>
                <a:ext uri="{FF2B5EF4-FFF2-40B4-BE49-F238E27FC236}">
                  <a16:creationId xmlns:a16="http://schemas.microsoft.com/office/drawing/2014/main" id="{D8AFEEDA-1841-465C-BA93-E165B9577189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07;p64">
              <a:extLst>
                <a:ext uri="{FF2B5EF4-FFF2-40B4-BE49-F238E27FC236}">
                  <a16:creationId xmlns:a16="http://schemas.microsoft.com/office/drawing/2014/main" id="{2929C8F8-8EDA-4692-99FB-EEDC903BA722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08;p64">
              <a:extLst>
                <a:ext uri="{FF2B5EF4-FFF2-40B4-BE49-F238E27FC236}">
                  <a16:creationId xmlns:a16="http://schemas.microsoft.com/office/drawing/2014/main" id="{EC191D3F-6D75-40B3-B738-B685E3C1DACE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09;p64">
              <a:extLst>
                <a:ext uri="{FF2B5EF4-FFF2-40B4-BE49-F238E27FC236}">
                  <a16:creationId xmlns:a16="http://schemas.microsoft.com/office/drawing/2014/main" id="{3B909510-0EB6-4C4C-8F63-30AFF7335FE2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0;p64">
              <a:extLst>
                <a:ext uri="{FF2B5EF4-FFF2-40B4-BE49-F238E27FC236}">
                  <a16:creationId xmlns:a16="http://schemas.microsoft.com/office/drawing/2014/main" id="{BDDBA7DA-D237-4432-A269-AC06350DBE50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1;p64">
              <a:extLst>
                <a:ext uri="{FF2B5EF4-FFF2-40B4-BE49-F238E27FC236}">
                  <a16:creationId xmlns:a16="http://schemas.microsoft.com/office/drawing/2014/main" id="{CCF34F73-3B01-4783-BBA4-90964B026ADA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2;p64">
              <a:extLst>
                <a:ext uri="{FF2B5EF4-FFF2-40B4-BE49-F238E27FC236}">
                  <a16:creationId xmlns:a16="http://schemas.microsoft.com/office/drawing/2014/main" id="{819EECD5-62E0-4895-9039-FC689746C97F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3;p64">
              <a:extLst>
                <a:ext uri="{FF2B5EF4-FFF2-40B4-BE49-F238E27FC236}">
                  <a16:creationId xmlns:a16="http://schemas.microsoft.com/office/drawing/2014/main" id="{E18EEFBF-CE31-4AB0-A83F-FB7FA25393AE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14;p64">
              <a:extLst>
                <a:ext uri="{FF2B5EF4-FFF2-40B4-BE49-F238E27FC236}">
                  <a16:creationId xmlns:a16="http://schemas.microsoft.com/office/drawing/2014/main" id="{B2DF4BC2-7658-403B-873B-A031324E9373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15;p64">
              <a:extLst>
                <a:ext uri="{FF2B5EF4-FFF2-40B4-BE49-F238E27FC236}">
                  <a16:creationId xmlns:a16="http://schemas.microsoft.com/office/drawing/2014/main" id="{382685E0-F025-44AC-B70C-C177FC16D72E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16;p64">
              <a:extLst>
                <a:ext uri="{FF2B5EF4-FFF2-40B4-BE49-F238E27FC236}">
                  <a16:creationId xmlns:a16="http://schemas.microsoft.com/office/drawing/2014/main" id="{40ADB9DA-1217-4375-98CC-DCAE4EAB0582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17;p64">
              <a:extLst>
                <a:ext uri="{FF2B5EF4-FFF2-40B4-BE49-F238E27FC236}">
                  <a16:creationId xmlns:a16="http://schemas.microsoft.com/office/drawing/2014/main" id="{5E20AF67-6AB0-4EDD-8940-F247079BA021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18;p64">
              <a:extLst>
                <a:ext uri="{FF2B5EF4-FFF2-40B4-BE49-F238E27FC236}">
                  <a16:creationId xmlns:a16="http://schemas.microsoft.com/office/drawing/2014/main" id="{62D3618C-36CC-4D7D-B383-2461EC182634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19;p64">
              <a:extLst>
                <a:ext uri="{FF2B5EF4-FFF2-40B4-BE49-F238E27FC236}">
                  <a16:creationId xmlns:a16="http://schemas.microsoft.com/office/drawing/2014/main" id="{119F50D8-F3CB-4A79-8540-9696AF953EF2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0;p64">
              <a:extLst>
                <a:ext uri="{FF2B5EF4-FFF2-40B4-BE49-F238E27FC236}">
                  <a16:creationId xmlns:a16="http://schemas.microsoft.com/office/drawing/2014/main" id="{8D734D15-5DD6-4E83-B168-BC2C00380C15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1;p64">
              <a:extLst>
                <a:ext uri="{FF2B5EF4-FFF2-40B4-BE49-F238E27FC236}">
                  <a16:creationId xmlns:a16="http://schemas.microsoft.com/office/drawing/2014/main" id="{3D019A93-6094-433F-80F3-C65843049789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2;p64">
              <a:extLst>
                <a:ext uri="{FF2B5EF4-FFF2-40B4-BE49-F238E27FC236}">
                  <a16:creationId xmlns:a16="http://schemas.microsoft.com/office/drawing/2014/main" id="{9735B67B-AE2E-40A0-A871-D5A6D12CAFC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3;p64">
              <a:extLst>
                <a:ext uri="{FF2B5EF4-FFF2-40B4-BE49-F238E27FC236}">
                  <a16:creationId xmlns:a16="http://schemas.microsoft.com/office/drawing/2014/main" id="{26094867-211B-4634-B8E7-C137B6EBA1AA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24;p64">
              <a:extLst>
                <a:ext uri="{FF2B5EF4-FFF2-40B4-BE49-F238E27FC236}">
                  <a16:creationId xmlns:a16="http://schemas.microsoft.com/office/drawing/2014/main" id="{706B3D1F-0810-48BE-95BC-612F1CD06CB0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25;p64">
              <a:extLst>
                <a:ext uri="{FF2B5EF4-FFF2-40B4-BE49-F238E27FC236}">
                  <a16:creationId xmlns:a16="http://schemas.microsoft.com/office/drawing/2014/main" id="{D26D9C2F-10BD-41C0-A57E-77FA56EDA56D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26;p64">
              <a:extLst>
                <a:ext uri="{FF2B5EF4-FFF2-40B4-BE49-F238E27FC236}">
                  <a16:creationId xmlns:a16="http://schemas.microsoft.com/office/drawing/2014/main" id="{74104517-1240-4B5F-86FB-C45CDFFEE986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27;p64">
              <a:extLst>
                <a:ext uri="{FF2B5EF4-FFF2-40B4-BE49-F238E27FC236}">
                  <a16:creationId xmlns:a16="http://schemas.microsoft.com/office/drawing/2014/main" id="{AD967C03-766E-4C69-87E8-FD7BCFF64764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28;p64">
              <a:extLst>
                <a:ext uri="{FF2B5EF4-FFF2-40B4-BE49-F238E27FC236}">
                  <a16:creationId xmlns:a16="http://schemas.microsoft.com/office/drawing/2014/main" id="{7D18CD43-AFAD-4CA5-ADBB-B2A1FD3B8B64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29;p64">
              <a:extLst>
                <a:ext uri="{FF2B5EF4-FFF2-40B4-BE49-F238E27FC236}">
                  <a16:creationId xmlns:a16="http://schemas.microsoft.com/office/drawing/2014/main" id="{325D5886-F848-4B71-A920-215EC725A39D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0;p64">
              <a:extLst>
                <a:ext uri="{FF2B5EF4-FFF2-40B4-BE49-F238E27FC236}">
                  <a16:creationId xmlns:a16="http://schemas.microsoft.com/office/drawing/2014/main" id="{5570F3DF-5CA2-4E93-A5B6-29618D4219CD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1;p64">
              <a:extLst>
                <a:ext uri="{FF2B5EF4-FFF2-40B4-BE49-F238E27FC236}">
                  <a16:creationId xmlns:a16="http://schemas.microsoft.com/office/drawing/2014/main" id="{C6A432FE-8111-4414-915D-D88088DC6A13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2;p64">
              <a:extLst>
                <a:ext uri="{FF2B5EF4-FFF2-40B4-BE49-F238E27FC236}">
                  <a16:creationId xmlns:a16="http://schemas.microsoft.com/office/drawing/2014/main" id="{591F0961-D582-4BFC-8C84-CAF54BFBE923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3;p64">
              <a:extLst>
                <a:ext uri="{FF2B5EF4-FFF2-40B4-BE49-F238E27FC236}">
                  <a16:creationId xmlns:a16="http://schemas.microsoft.com/office/drawing/2014/main" id="{C599DBEA-CFC2-4271-B67A-B9D9BA0C36AE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34;p64">
              <a:extLst>
                <a:ext uri="{FF2B5EF4-FFF2-40B4-BE49-F238E27FC236}">
                  <a16:creationId xmlns:a16="http://schemas.microsoft.com/office/drawing/2014/main" id="{62D73F25-FCEE-4BC0-83C8-FF843B47B86F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35;p64">
              <a:extLst>
                <a:ext uri="{FF2B5EF4-FFF2-40B4-BE49-F238E27FC236}">
                  <a16:creationId xmlns:a16="http://schemas.microsoft.com/office/drawing/2014/main" id="{37744525-C67D-468D-A8B1-D47BCA2E796F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36;p64">
              <a:extLst>
                <a:ext uri="{FF2B5EF4-FFF2-40B4-BE49-F238E27FC236}">
                  <a16:creationId xmlns:a16="http://schemas.microsoft.com/office/drawing/2014/main" id="{60BE98C3-8C85-43D0-BF97-4623FCC1C205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37;p64">
              <a:extLst>
                <a:ext uri="{FF2B5EF4-FFF2-40B4-BE49-F238E27FC236}">
                  <a16:creationId xmlns:a16="http://schemas.microsoft.com/office/drawing/2014/main" id="{9140ABC8-AB70-4A8C-9872-03521418DF75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38;p64">
              <a:extLst>
                <a:ext uri="{FF2B5EF4-FFF2-40B4-BE49-F238E27FC236}">
                  <a16:creationId xmlns:a16="http://schemas.microsoft.com/office/drawing/2014/main" id="{6E665BDA-44E0-427D-9EDB-B947FF6366B8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39;p64">
              <a:extLst>
                <a:ext uri="{FF2B5EF4-FFF2-40B4-BE49-F238E27FC236}">
                  <a16:creationId xmlns:a16="http://schemas.microsoft.com/office/drawing/2014/main" id="{5F75EF7D-6652-4995-8E89-0438260B8F5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0;p64">
              <a:extLst>
                <a:ext uri="{FF2B5EF4-FFF2-40B4-BE49-F238E27FC236}">
                  <a16:creationId xmlns:a16="http://schemas.microsoft.com/office/drawing/2014/main" id="{E33AF498-65F0-479F-B21C-5C643FBAE50A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1;p64">
              <a:extLst>
                <a:ext uri="{FF2B5EF4-FFF2-40B4-BE49-F238E27FC236}">
                  <a16:creationId xmlns:a16="http://schemas.microsoft.com/office/drawing/2014/main" id="{D1128D9B-2DA0-40C9-9112-7441F11BEFB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2;p64">
              <a:extLst>
                <a:ext uri="{FF2B5EF4-FFF2-40B4-BE49-F238E27FC236}">
                  <a16:creationId xmlns:a16="http://schemas.microsoft.com/office/drawing/2014/main" id="{3EAE1309-B3D4-44D8-A249-5461A1E8B143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3;p64">
              <a:extLst>
                <a:ext uri="{FF2B5EF4-FFF2-40B4-BE49-F238E27FC236}">
                  <a16:creationId xmlns:a16="http://schemas.microsoft.com/office/drawing/2014/main" id="{FEC97576-3672-4AED-8810-7F4F93181CE5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44;p64">
              <a:extLst>
                <a:ext uri="{FF2B5EF4-FFF2-40B4-BE49-F238E27FC236}">
                  <a16:creationId xmlns:a16="http://schemas.microsoft.com/office/drawing/2014/main" id="{B419FEB4-CFC4-4BB9-8B16-76775D759297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45;p64">
              <a:extLst>
                <a:ext uri="{FF2B5EF4-FFF2-40B4-BE49-F238E27FC236}">
                  <a16:creationId xmlns:a16="http://schemas.microsoft.com/office/drawing/2014/main" id="{51A77208-EF66-48A5-AFC6-FE77E88067E3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46;p64">
              <a:extLst>
                <a:ext uri="{FF2B5EF4-FFF2-40B4-BE49-F238E27FC236}">
                  <a16:creationId xmlns:a16="http://schemas.microsoft.com/office/drawing/2014/main" id="{4A5C21DE-9C0F-475C-BBBB-59ABE74DC064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47;p64">
              <a:extLst>
                <a:ext uri="{FF2B5EF4-FFF2-40B4-BE49-F238E27FC236}">
                  <a16:creationId xmlns:a16="http://schemas.microsoft.com/office/drawing/2014/main" id="{641BE412-DE93-4536-AB73-FD358CC23C47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48;p64">
              <a:extLst>
                <a:ext uri="{FF2B5EF4-FFF2-40B4-BE49-F238E27FC236}">
                  <a16:creationId xmlns:a16="http://schemas.microsoft.com/office/drawing/2014/main" id="{FA8DAF21-6D66-41BC-A9C2-78C547973817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9;p64">
              <a:extLst>
                <a:ext uri="{FF2B5EF4-FFF2-40B4-BE49-F238E27FC236}">
                  <a16:creationId xmlns:a16="http://schemas.microsoft.com/office/drawing/2014/main" id="{0AD584FF-0101-46B1-A7EC-72DC32359A43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0;p64">
              <a:extLst>
                <a:ext uri="{FF2B5EF4-FFF2-40B4-BE49-F238E27FC236}">
                  <a16:creationId xmlns:a16="http://schemas.microsoft.com/office/drawing/2014/main" id="{0CE5899B-22EE-44AD-A5C5-DBED62832F75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1;p64">
              <a:extLst>
                <a:ext uri="{FF2B5EF4-FFF2-40B4-BE49-F238E27FC236}">
                  <a16:creationId xmlns:a16="http://schemas.microsoft.com/office/drawing/2014/main" id="{F7D76A37-2F9A-4B57-9E00-F20BCC0D8283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2;p64">
              <a:extLst>
                <a:ext uri="{FF2B5EF4-FFF2-40B4-BE49-F238E27FC236}">
                  <a16:creationId xmlns:a16="http://schemas.microsoft.com/office/drawing/2014/main" id="{48E36948-29A4-4E75-A2A9-C08937225B26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3;p64">
              <a:extLst>
                <a:ext uri="{FF2B5EF4-FFF2-40B4-BE49-F238E27FC236}">
                  <a16:creationId xmlns:a16="http://schemas.microsoft.com/office/drawing/2014/main" id="{CA787E6E-5FD6-4168-BEE2-1C3DB1B6E8DD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54;p64">
              <a:extLst>
                <a:ext uri="{FF2B5EF4-FFF2-40B4-BE49-F238E27FC236}">
                  <a16:creationId xmlns:a16="http://schemas.microsoft.com/office/drawing/2014/main" id="{838EA447-A8BD-44F6-B2FF-3D75E31C228F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55;p64">
              <a:extLst>
                <a:ext uri="{FF2B5EF4-FFF2-40B4-BE49-F238E27FC236}">
                  <a16:creationId xmlns:a16="http://schemas.microsoft.com/office/drawing/2014/main" id="{D819E92F-49F9-4901-8737-ECA1FFF6C5A9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56;p64">
              <a:extLst>
                <a:ext uri="{FF2B5EF4-FFF2-40B4-BE49-F238E27FC236}">
                  <a16:creationId xmlns:a16="http://schemas.microsoft.com/office/drawing/2014/main" id="{1CC9CA3A-0367-405F-B8E9-0B5543DDB97E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57;p64">
              <a:extLst>
                <a:ext uri="{FF2B5EF4-FFF2-40B4-BE49-F238E27FC236}">
                  <a16:creationId xmlns:a16="http://schemas.microsoft.com/office/drawing/2014/main" id="{9BF2ABA2-1940-4DCD-8A64-4860B93865DD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58;p64">
              <a:extLst>
                <a:ext uri="{FF2B5EF4-FFF2-40B4-BE49-F238E27FC236}">
                  <a16:creationId xmlns:a16="http://schemas.microsoft.com/office/drawing/2014/main" id="{4DB4A237-1AFA-4238-B814-BEA45EC09D50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59;p64">
              <a:extLst>
                <a:ext uri="{FF2B5EF4-FFF2-40B4-BE49-F238E27FC236}">
                  <a16:creationId xmlns:a16="http://schemas.microsoft.com/office/drawing/2014/main" id="{CEAB4866-6DBA-42B3-B68F-738B05EC18F3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0;p64">
              <a:extLst>
                <a:ext uri="{FF2B5EF4-FFF2-40B4-BE49-F238E27FC236}">
                  <a16:creationId xmlns:a16="http://schemas.microsoft.com/office/drawing/2014/main" id="{24CBAAF7-D774-4F14-BF2C-9514559BB3AA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1;p64">
              <a:extLst>
                <a:ext uri="{FF2B5EF4-FFF2-40B4-BE49-F238E27FC236}">
                  <a16:creationId xmlns:a16="http://schemas.microsoft.com/office/drawing/2014/main" id="{A7F96113-E4C3-4922-99D6-49AB31B3059F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2;p64">
              <a:extLst>
                <a:ext uri="{FF2B5EF4-FFF2-40B4-BE49-F238E27FC236}">
                  <a16:creationId xmlns:a16="http://schemas.microsoft.com/office/drawing/2014/main" id="{77839418-EC72-4BE0-A03B-D85A8E9BF64E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3;p64">
              <a:extLst>
                <a:ext uri="{FF2B5EF4-FFF2-40B4-BE49-F238E27FC236}">
                  <a16:creationId xmlns:a16="http://schemas.microsoft.com/office/drawing/2014/main" id="{99AB6705-DB4E-445B-946A-09CF281B81F5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64;p64">
              <a:extLst>
                <a:ext uri="{FF2B5EF4-FFF2-40B4-BE49-F238E27FC236}">
                  <a16:creationId xmlns:a16="http://schemas.microsoft.com/office/drawing/2014/main" id="{BFB25904-A44B-4D0C-AD0A-8831469F4D06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65;p64">
              <a:extLst>
                <a:ext uri="{FF2B5EF4-FFF2-40B4-BE49-F238E27FC236}">
                  <a16:creationId xmlns:a16="http://schemas.microsoft.com/office/drawing/2014/main" id="{2CB08DE0-DC7E-49C4-BBFC-2B93E316C223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66;p64">
              <a:extLst>
                <a:ext uri="{FF2B5EF4-FFF2-40B4-BE49-F238E27FC236}">
                  <a16:creationId xmlns:a16="http://schemas.microsoft.com/office/drawing/2014/main" id="{F0B7782D-4559-49A6-A0CB-6B267A89FCC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67;p64">
              <a:extLst>
                <a:ext uri="{FF2B5EF4-FFF2-40B4-BE49-F238E27FC236}">
                  <a16:creationId xmlns:a16="http://schemas.microsoft.com/office/drawing/2014/main" id="{46C65FCA-4830-4F47-8E23-2FAB5B55E6A0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68;p64">
              <a:extLst>
                <a:ext uri="{FF2B5EF4-FFF2-40B4-BE49-F238E27FC236}">
                  <a16:creationId xmlns:a16="http://schemas.microsoft.com/office/drawing/2014/main" id="{AAA1F4BD-14DF-4535-AA6B-05EA1EC0B52C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69;p64">
              <a:extLst>
                <a:ext uri="{FF2B5EF4-FFF2-40B4-BE49-F238E27FC236}">
                  <a16:creationId xmlns:a16="http://schemas.microsoft.com/office/drawing/2014/main" id="{CE899219-5D2E-431D-9903-74FE1C23DBC5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0;p64">
              <a:extLst>
                <a:ext uri="{FF2B5EF4-FFF2-40B4-BE49-F238E27FC236}">
                  <a16:creationId xmlns:a16="http://schemas.microsoft.com/office/drawing/2014/main" id="{C4185150-5B95-45F3-BAE0-6E884DB42BCB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1;p64">
              <a:extLst>
                <a:ext uri="{FF2B5EF4-FFF2-40B4-BE49-F238E27FC236}">
                  <a16:creationId xmlns:a16="http://schemas.microsoft.com/office/drawing/2014/main" id="{23AB6C9B-E032-4BED-85A3-3FBDE3E10BED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2;p64">
              <a:extLst>
                <a:ext uri="{FF2B5EF4-FFF2-40B4-BE49-F238E27FC236}">
                  <a16:creationId xmlns:a16="http://schemas.microsoft.com/office/drawing/2014/main" id="{87168055-0E4B-4F14-A286-080202F6C6C3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3;p64">
              <a:extLst>
                <a:ext uri="{FF2B5EF4-FFF2-40B4-BE49-F238E27FC236}">
                  <a16:creationId xmlns:a16="http://schemas.microsoft.com/office/drawing/2014/main" id="{283B4615-03F5-43E0-8A3A-F10147DA7047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74;p64">
              <a:extLst>
                <a:ext uri="{FF2B5EF4-FFF2-40B4-BE49-F238E27FC236}">
                  <a16:creationId xmlns:a16="http://schemas.microsoft.com/office/drawing/2014/main" id="{391549A9-E2F1-4EFB-A149-446BEB414E2D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75;p64">
              <a:extLst>
                <a:ext uri="{FF2B5EF4-FFF2-40B4-BE49-F238E27FC236}">
                  <a16:creationId xmlns:a16="http://schemas.microsoft.com/office/drawing/2014/main" id="{0CE6A52F-C65C-4CFE-AD93-D6234CAC547A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76;p64">
              <a:extLst>
                <a:ext uri="{FF2B5EF4-FFF2-40B4-BE49-F238E27FC236}">
                  <a16:creationId xmlns:a16="http://schemas.microsoft.com/office/drawing/2014/main" id="{5B94BA02-2C62-4E6D-8679-3523023325B0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77;p64">
              <a:extLst>
                <a:ext uri="{FF2B5EF4-FFF2-40B4-BE49-F238E27FC236}">
                  <a16:creationId xmlns:a16="http://schemas.microsoft.com/office/drawing/2014/main" id="{57AE3B60-22AC-4418-92C3-7BC78A3B6C9A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78;p64">
              <a:extLst>
                <a:ext uri="{FF2B5EF4-FFF2-40B4-BE49-F238E27FC236}">
                  <a16:creationId xmlns:a16="http://schemas.microsoft.com/office/drawing/2014/main" id="{26376553-F778-4A99-BC31-7F3032B1144D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79;p64">
              <a:extLst>
                <a:ext uri="{FF2B5EF4-FFF2-40B4-BE49-F238E27FC236}">
                  <a16:creationId xmlns:a16="http://schemas.microsoft.com/office/drawing/2014/main" id="{6B1A3443-80E4-4440-90D4-5E29FB57426F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0;p64">
              <a:extLst>
                <a:ext uri="{FF2B5EF4-FFF2-40B4-BE49-F238E27FC236}">
                  <a16:creationId xmlns:a16="http://schemas.microsoft.com/office/drawing/2014/main" id="{36D2E82B-037A-4412-A4FF-5B237A94DB40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1;p64">
              <a:extLst>
                <a:ext uri="{FF2B5EF4-FFF2-40B4-BE49-F238E27FC236}">
                  <a16:creationId xmlns:a16="http://schemas.microsoft.com/office/drawing/2014/main" id="{F74D7AFB-2511-429B-81C0-354A37F293B8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2;p64">
              <a:extLst>
                <a:ext uri="{FF2B5EF4-FFF2-40B4-BE49-F238E27FC236}">
                  <a16:creationId xmlns:a16="http://schemas.microsoft.com/office/drawing/2014/main" id="{75E4B9AD-CD8E-4E36-BBFC-422BF3DBC963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3;p64">
              <a:extLst>
                <a:ext uri="{FF2B5EF4-FFF2-40B4-BE49-F238E27FC236}">
                  <a16:creationId xmlns:a16="http://schemas.microsoft.com/office/drawing/2014/main" id="{9183F170-F857-4BBA-A2CC-C9B127FA58E6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84;p64">
              <a:extLst>
                <a:ext uri="{FF2B5EF4-FFF2-40B4-BE49-F238E27FC236}">
                  <a16:creationId xmlns:a16="http://schemas.microsoft.com/office/drawing/2014/main" id="{69557CFD-4D85-46F2-8BF2-1E08C3BD83FD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85;p64">
              <a:extLst>
                <a:ext uri="{FF2B5EF4-FFF2-40B4-BE49-F238E27FC236}">
                  <a16:creationId xmlns:a16="http://schemas.microsoft.com/office/drawing/2014/main" id="{8BBF8F73-DA0A-4F7C-A759-D07184F56B0E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86;p64">
              <a:extLst>
                <a:ext uri="{FF2B5EF4-FFF2-40B4-BE49-F238E27FC236}">
                  <a16:creationId xmlns:a16="http://schemas.microsoft.com/office/drawing/2014/main" id="{D692A459-4144-498F-A3F7-FD9D1E18C28B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87;p64">
              <a:extLst>
                <a:ext uri="{FF2B5EF4-FFF2-40B4-BE49-F238E27FC236}">
                  <a16:creationId xmlns:a16="http://schemas.microsoft.com/office/drawing/2014/main" id="{25CBE8F1-8E5E-41A3-9F62-EC976D8BDB1F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88;p64">
              <a:extLst>
                <a:ext uri="{FF2B5EF4-FFF2-40B4-BE49-F238E27FC236}">
                  <a16:creationId xmlns:a16="http://schemas.microsoft.com/office/drawing/2014/main" id="{CC48560E-B586-4E10-ACAB-ED8FE695668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89;p64">
              <a:extLst>
                <a:ext uri="{FF2B5EF4-FFF2-40B4-BE49-F238E27FC236}">
                  <a16:creationId xmlns:a16="http://schemas.microsoft.com/office/drawing/2014/main" id="{307BEAFE-6141-40A3-A592-2325A3BA6C5C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0;p64">
              <a:extLst>
                <a:ext uri="{FF2B5EF4-FFF2-40B4-BE49-F238E27FC236}">
                  <a16:creationId xmlns:a16="http://schemas.microsoft.com/office/drawing/2014/main" id="{FC3A9FEF-F978-49AB-A6E2-1C090C22ACE7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1;p64">
              <a:extLst>
                <a:ext uri="{FF2B5EF4-FFF2-40B4-BE49-F238E27FC236}">
                  <a16:creationId xmlns:a16="http://schemas.microsoft.com/office/drawing/2014/main" id="{81421A0C-726E-4DB4-8952-F0C976FBA414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2;p64">
              <a:extLst>
                <a:ext uri="{FF2B5EF4-FFF2-40B4-BE49-F238E27FC236}">
                  <a16:creationId xmlns:a16="http://schemas.microsoft.com/office/drawing/2014/main" id="{E9F9C487-7F0E-43EF-9B13-96179485EEF3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3;p64">
              <a:extLst>
                <a:ext uri="{FF2B5EF4-FFF2-40B4-BE49-F238E27FC236}">
                  <a16:creationId xmlns:a16="http://schemas.microsoft.com/office/drawing/2014/main" id="{127A79AB-85A2-461E-8D47-42A36BE1213F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294;p64">
              <a:extLst>
                <a:ext uri="{FF2B5EF4-FFF2-40B4-BE49-F238E27FC236}">
                  <a16:creationId xmlns:a16="http://schemas.microsoft.com/office/drawing/2014/main" id="{05E1ABB2-92C3-44D2-8176-9B305027CDD0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295;p64">
              <a:extLst>
                <a:ext uri="{FF2B5EF4-FFF2-40B4-BE49-F238E27FC236}">
                  <a16:creationId xmlns:a16="http://schemas.microsoft.com/office/drawing/2014/main" id="{1BE76478-79DE-46E6-81CC-BA462D7254E8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296;p64">
              <a:extLst>
                <a:ext uri="{FF2B5EF4-FFF2-40B4-BE49-F238E27FC236}">
                  <a16:creationId xmlns:a16="http://schemas.microsoft.com/office/drawing/2014/main" id="{2493C6F4-D916-4431-934B-31D7E8F9FB40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297;p64">
              <a:extLst>
                <a:ext uri="{FF2B5EF4-FFF2-40B4-BE49-F238E27FC236}">
                  <a16:creationId xmlns:a16="http://schemas.microsoft.com/office/drawing/2014/main" id="{F86ADFCE-7B05-4BD8-B67C-EFE4CD67EDA5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298;p64">
              <a:extLst>
                <a:ext uri="{FF2B5EF4-FFF2-40B4-BE49-F238E27FC236}">
                  <a16:creationId xmlns:a16="http://schemas.microsoft.com/office/drawing/2014/main" id="{F7B5CD31-AD36-4E72-B11E-651AE511C4CC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299;p64">
              <a:extLst>
                <a:ext uri="{FF2B5EF4-FFF2-40B4-BE49-F238E27FC236}">
                  <a16:creationId xmlns:a16="http://schemas.microsoft.com/office/drawing/2014/main" id="{5AF8693C-40AB-4BE4-BAEC-7621EDF98D9B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0;p64">
              <a:extLst>
                <a:ext uri="{FF2B5EF4-FFF2-40B4-BE49-F238E27FC236}">
                  <a16:creationId xmlns:a16="http://schemas.microsoft.com/office/drawing/2014/main" id="{1F9BA043-154C-4290-BE4B-EBCD1196A127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1;p64">
              <a:extLst>
                <a:ext uri="{FF2B5EF4-FFF2-40B4-BE49-F238E27FC236}">
                  <a16:creationId xmlns:a16="http://schemas.microsoft.com/office/drawing/2014/main" id="{8E8A39AE-A720-4F52-88A9-94264D5E6BE2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2;p64">
              <a:extLst>
                <a:ext uri="{FF2B5EF4-FFF2-40B4-BE49-F238E27FC236}">
                  <a16:creationId xmlns:a16="http://schemas.microsoft.com/office/drawing/2014/main" id="{B461A38E-ADDB-4042-95A7-1866A3A85C82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3;p64">
              <a:extLst>
                <a:ext uri="{FF2B5EF4-FFF2-40B4-BE49-F238E27FC236}">
                  <a16:creationId xmlns:a16="http://schemas.microsoft.com/office/drawing/2014/main" id="{D85A0448-5FAA-4DA0-900B-C3EE5BEE097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04;p64">
              <a:extLst>
                <a:ext uri="{FF2B5EF4-FFF2-40B4-BE49-F238E27FC236}">
                  <a16:creationId xmlns:a16="http://schemas.microsoft.com/office/drawing/2014/main" id="{051F4A62-69D1-4D3F-81F4-FA81DEDEB797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05;p64">
              <a:extLst>
                <a:ext uri="{FF2B5EF4-FFF2-40B4-BE49-F238E27FC236}">
                  <a16:creationId xmlns:a16="http://schemas.microsoft.com/office/drawing/2014/main" id="{658D80EE-FAC4-44DE-BD80-79DD7630CD46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06;p64">
              <a:extLst>
                <a:ext uri="{FF2B5EF4-FFF2-40B4-BE49-F238E27FC236}">
                  <a16:creationId xmlns:a16="http://schemas.microsoft.com/office/drawing/2014/main" id="{45BCF52E-7B0E-4382-B71E-DFABED74AD71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07;p64">
              <a:extLst>
                <a:ext uri="{FF2B5EF4-FFF2-40B4-BE49-F238E27FC236}">
                  <a16:creationId xmlns:a16="http://schemas.microsoft.com/office/drawing/2014/main" id="{9B77CAC5-07F6-4854-A4AB-DBECF4BBE3CA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08;p64">
              <a:extLst>
                <a:ext uri="{FF2B5EF4-FFF2-40B4-BE49-F238E27FC236}">
                  <a16:creationId xmlns:a16="http://schemas.microsoft.com/office/drawing/2014/main" id="{974FEE38-B2A8-40C7-8F9E-16607A7AB966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09;p64">
              <a:extLst>
                <a:ext uri="{FF2B5EF4-FFF2-40B4-BE49-F238E27FC236}">
                  <a16:creationId xmlns:a16="http://schemas.microsoft.com/office/drawing/2014/main" id="{4D7CCC66-2C4D-45A8-940B-42E54343EAD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0;p64">
              <a:extLst>
                <a:ext uri="{FF2B5EF4-FFF2-40B4-BE49-F238E27FC236}">
                  <a16:creationId xmlns:a16="http://schemas.microsoft.com/office/drawing/2014/main" id="{698D2238-FC1D-4335-B5AB-06C9A00330EA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1;p64">
              <a:extLst>
                <a:ext uri="{FF2B5EF4-FFF2-40B4-BE49-F238E27FC236}">
                  <a16:creationId xmlns:a16="http://schemas.microsoft.com/office/drawing/2014/main" id="{00EFAD65-F6C2-4946-8F96-92845BEDD6D2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2;p64">
              <a:extLst>
                <a:ext uri="{FF2B5EF4-FFF2-40B4-BE49-F238E27FC236}">
                  <a16:creationId xmlns:a16="http://schemas.microsoft.com/office/drawing/2014/main" id="{9F77F4E4-A514-4462-9583-CFDFFD2C56A9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3;p64">
              <a:extLst>
                <a:ext uri="{FF2B5EF4-FFF2-40B4-BE49-F238E27FC236}">
                  <a16:creationId xmlns:a16="http://schemas.microsoft.com/office/drawing/2014/main" id="{C267B454-C52B-4DE4-A615-75DB1916896F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14;p64">
              <a:extLst>
                <a:ext uri="{FF2B5EF4-FFF2-40B4-BE49-F238E27FC236}">
                  <a16:creationId xmlns:a16="http://schemas.microsoft.com/office/drawing/2014/main" id="{C143D096-D22A-4ACC-AE6F-E6D17F715A79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15;p64">
              <a:extLst>
                <a:ext uri="{FF2B5EF4-FFF2-40B4-BE49-F238E27FC236}">
                  <a16:creationId xmlns:a16="http://schemas.microsoft.com/office/drawing/2014/main" id="{8985285B-CB34-47E9-B18E-75EC38CC38E5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16;p64">
              <a:extLst>
                <a:ext uri="{FF2B5EF4-FFF2-40B4-BE49-F238E27FC236}">
                  <a16:creationId xmlns:a16="http://schemas.microsoft.com/office/drawing/2014/main" id="{B6CD51BF-5BC7-4CDF-9BFF-231B4E41BE5A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17;p64">
              <a:extLst>
                <a:ext uri="{FF2B5EF4-FFF2-40B4-BE49-F238E27FC236}">
                  <a16:creationId xmlns:a16="http://schemas.microsoft.com/office/drawing/2014/main" id="{CEDB180C-5F61-49BD-A06F-C71D36219900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18;p64">
              <a:extLst>
                <a:ext uri="{FF2B5EF4-FFF2-40B4-BE49-F238E27FC236}">
                  <a16:creationId xmlns:a16="http://schemas.microsoft.com/office/drawing/2014/main" id="{904D861A-D3EA-443F-AA18-B96F885BB1DB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19;p64">
              <a:extLst>
                <a:ext uri="{FF2B5EF4-FFF2-40B4-BE49-F238E27FC236}">
                  <a16:creationId xmlns:a16="http://schemas.microsoft.com/office/drawing/2014/main" id="{ECAD27D3-D3D7-4B94-AA14-A11D1DA10CF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0;p64">
              <a:extLst>
                <a:ext uri="{FF2B5EF4-FFF2-40B4-BE49-F238E27FC236}">
                  <a16:creationId xmlns:a16="http://schemas.microsoft.com/office/drawing/2014/main" id="{59256C4E-92FA-4DAD-A7FD-D7AF8231F55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1;p64">
              <a:extLst>
                <a:ext uri="{FF2B5EF4-FFF2-40B4-BE49-F238E27FC236}">
                  <a16:creationId xmlns:a16="http://schemas.microsoft.com/office/drawing/2014/main" id="{F45DB209-E877-47CA-A30A-BF2046D65DB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2;p64">
              <a:extLst>
                <a:ext uri="{FF2B5EF4-FFF2-40B4-BE49-F238E27FC236}">
                  <a16:creationId xmlns:a16="http://schemas.microsoft.com/office/drawing/2014/main" id="{C98D27BF-AD48-485F-97E0-6F64927ACFBA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3;p64">
              <a:extLst>
                <a:ext uri="{FF2B5EF4-FFF2-40B4-BE49-F238E27FC236}">
                  <a16:creationId xmlns:a16="http://schemas.microsoft.com/office/drawing/2014/main" id="{0EA8E43C-AD27-40D9-949E-AE084D1E2469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24;p64">
              <a:extLst>
                <a:ext uri="{FF2B5EF4-FFF2-40B4-BE49-F238E27FC236}">
                  <a16:creationId xmlns:a16="http://schemas.microsoft.com/office/drawing/2014/main" id="{AA3E96E6-C31F-4744-9FCC-333A55FBDC06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25;p64">
              <a:extLst>
                <a:ext uri="{FF2B5EF4-FFF2-40B4-BE49-F238E27FC236}">
                  <a16:creationId xmlns:a16="http://schemas.microsoft.com/office/drawing/2014/main" id="{5BE290C3-6ABB-439E-839D-F97EDDF7EF83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26;p64">
              <a:extLst>
                <a:ext uri="{FF2B5EF4-FFF2-40B4-BE49-F238E27FC236}">
                  <a16:creationId xmlns:a16="http://schemas.microsoft.com/office/drawing/2014/main" id="{2105A76D-3CDE-4F8E-87F1-AB0E0C3CB73E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27;p64">
              <a:extLst>
                <a:ext uri="{FF2B5EF4-FFF2-40B4-BE49-F238E27FC236}">
                  <a16:creationId xmlns:a16="http://schemas.microsoft.com/office/drawing/2014/main" id="{335F4038-10B9-4F93-A1CB-3E4A58100199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28;p64">
              <a:extLst>
                <a:ext uri="{FF2B5EF4-FFF2-40B4-BE49-F238E27FC236}">
                  <a16:creationId xmlns:a16="http://schemas.microsoft.com/office/drawing/2014/main" id="{21562641-A096-4D45-8660-2F206C5AD1F3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29;p64">
              <a:extLst>
                <a:ext uri="{FF2B5EF4-FFF2-40B4-BE49-F238E27FC236}">
                  <a16:creationId xmlns:a16="http://schemas.microsoft.com/office/drawing/2014/main" id="{12FCE172-D834-43CB-855E-0C360612E88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0;p64">
              <a:extLst>
                <a:ext uri="{FF2B5EF4-FFF2-40B4-BE49-F238E27FC236}">
                  <a16:creationId xmlns:a16="http://schemas.microsoft.com/office/drawing/2014/main" id="{5099E2D6-C65B-42F7-8946-68D10B73A1C8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1;p64">
              <a:extLst>
                <a:ext uri="{FF2B5EF4-FFF2-40B4-BE49-F238E27FC236}">
                  <a16:creationId xmlns:a16="http://schemas.microsoft.com/office/drawing/2014/main" id="{62C19337-DDC6-46A0-9FDD-9A1FD809D124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2;p64">
              <a:extLst>
                <a:ext uri="{FF2B5EF4-FFF2-40B4-BE49-F238E27FC236}">
                  <a16:creationId xmlns:a16="http://schemas.microsoft.com/office/drawing/2014/main" id="{968F1FE5-37F5-4576-BD4B-BB2AE26CAA48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3;p64">
              <a:extLst>
                <a:ext uri="{FF2B5EF4-FFF2-40B4-BE49-F238E27FC236}">
                  <a16:creationId xmlns:a16="http://schemas.microsoft.com/office/drawing/2014/main" id="{85E78F2C-FAC4-4A4E-9EE9-6C06EB7FD13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34;p64">
              <a:extLst>
                <a:ext uri="{FF2B5EF4-FFF2-40B4-BE49-F238E27FC236}">
                  <a16:creationId xmlns:a16="http://schemas.microsoft.com/office/drawing/2014/main" id="{3463E9E5-6E01-494A-B5CE-55CE179A184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35;p64">
              <a:extLst>
                <a:ext uri="{FF2B5EF4-FFF2-40B4-BE49-F238E27FC236}">
                  <a16:creationId xmlns:a16="http://schemas.microsoft.com/office/drawing/2014/main" id="{D312D2C7-8F75-4A5B-B1C2-F6E7142AB04F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36;p64">
              <a:extLst>
                <a:ext uri="{FF2B5EF4-FFF2-40B4-BE49-F238E27FC236}">
                  <a16:creationId xmlns:a16="http://schemas.microsoft.com/office/drawing/2014/main" id="{310D8CEC-5B51-448C-82BD-FEC0632652C6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37;p64">
              <a:extLst>
                <a:ext uri="{FF2B5EF4-FFF2-40B4-BE49-F238E27FC236}">
                  <a16:creationId xmlns:a16="http://schemas.microsoft.com/office/drawing/2014/main" id="{F4A80040-5018-45AB-8127-92871D7D2807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38;p64">
              <a:extLst>
                <a:ext uri="{FF2B5EF4-FFF2-40B4-BE49-F238E27FC236}">
                  <a16:creationId xmlns:a16="http://schemas.microsoft.com/office/drawing/2014/main" id="{30956D32-59CF-4E90-A7FD-E22081766A07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39;p64">
              <a:extLst>
                <a:ext uri="{FF2B5EF4-FFF2-40B4-BE49-F238E27FC236}">
                  <a16:creationId xmlns:a16="http://schemas.microsoft.com/office/drawing/2014/main" id="{CDB41BA5-DB82-462A-AAE0-CBDF0EFD8982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0;p64">
              <a:extLst>
                <a:ext uri="{FF2B5EF4-FFF2-40B4-BE49-F238E27FC236}">
                  <a16:creationId xmlns:a16="http://schemas.microsoft.com/office/drawing/2014/main" id="{8D59F095-B7CC-4E1C-8F9B-171719DC3A77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1;p64">
              <a:extLst>
                <a:ext uri="{FF2B5EF4-FFF2-40B4-BE49-F238E27FC236}">
                  <a16:creationId xmlns:a16="http://schemas.microsoft.com/office/drawing/2014/main" id="{BEB9B259-47BE-4355-B538-1BC9B3ED63C6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2;p64">
              <a:extLst>
                <a:ext uri="{FF2B5EF4-FFF2-40B4-BE49-F238E27FC236}">
                  <a16:creationId xmlns:a16="http://schemas.microsoft.com/office/drawing/2014/main" id="{E8539324-AE6F-4FC4-98C7-8A1A8B03BD92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3;p64">
              <a:extLst>
                <a:ext uri="{FF2B5EF4-FFF2-40B4-BE49-F238E27FC236}">
                  <a16:creationId xmlns:a16="http://schemas.microsoft.com/office/drawing/2014/main" id="{4FE1BE34-2449-49AB-A1D6-18512B6DC4E5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44;p64">
              <a:extLst>
                <a:ext uri="{FF2B5EF4-FFF2-40B4-BE49-F238E27FC236}">
                  <a16:creationId xmlns:a16="http://schemas.microsoft.com/office/drawing/2014/main" id="{0A8008BF-C333-4477-907A-2B1F2AC2CF6C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45;p64">
              <a:extLst>
                <a:ext uri="{FF2B5EF4-FFF2-40B4-BE49-F238E27FC236}">
                  <a16:creationId xmlns:a16="http://schemas.microsoft.com/office/drawing/2014/main" id="{08D5327F-A0F3-489B-A6B7-C0700F447749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46;p64">
              <a:extLst>
                <a:ext uri="{FF2B5EF4-FFF2-40B4-BE49-F238E27FC236}">
                  <a16:creationId xmlns:a16="http://schemas.microsoft.com/office/drawing/2014/main" id="{F259EFDA-F926-4BFE-B2A3-E82504E9CA29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47;p64">
              <a:extLst>
                <a:ext uri="{FF2B5EF4-FFF2-40B4-BE49-F238E27FC236}">
                  <a16:creationId xmlns:a16="http://schemas.microsoft.com/office/drawing/2014/main" id="{5D7B3989-25CE-4F0E-A853-507EA1F96FC9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48;p64">
              <a:extLst>
                <a:ext uri="{FF2B5EF4-FFF2-40B4-BE49-F238E27FC236}">
                  <a16:creationId xmlns:a16="http://schemas.microsoft.com/office/drawing/2014/main" id="{7058BCAE-8971-45A8-B683-CB32778D0D34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49;p64">
              <a:extLst>
                <a:ext uri="{FF2B5EF4-FFF2-40B4-BE49-F238E27FC236}">
                  <a16:creationId xmlns:a16="http://schemas.microsoft.com/office/drawing/2014/main" id="{ABFAA67C-FA1D-4D48-BD65-FE34B7B832C0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0;p64">
              <a:extLst>
                <a:ext uri="{FF2B5EF4-FFF2-40B4-BE49-F238E27FC236}">
                  <a16:creationId xmlns:a16="http://schemas.microsoft.com/office/drawing/2014/main" id="{A15A3DA6-CBD3-4058-B07C-D482BFC9A08F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1;p64">
              <a:extLst>
                <a:ext uri="{FF2B5EF4-FFF2-40B4-BE49-F238E27FC236}">
                  <a16:creationId xmlns:a16="http://schemas.microsoft.com/office/drawing/2014/main" id="{33CC34D7-AF88-4A52-A283-BB44FB296400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2;p64">
              <a:extLst>
                <a:ext uri="{FF2B5EF4-FFF2-40B4-BE49-F238E27FC236}">
                  <a16:creationId xmlns:a16="http://schemas.microsoft.com/office/drawing/2014/main" id="{F25D2563-CA39-475A-B7EC-E9801A064F5E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3;p64">
              <a:extLst>
                <a:ext uri="{FF2B5EF4-FFF2-40B4-BE49-F238E27FC236}">
                  <a16:creationId xmlns:a16="http://schemas.microsoft.com/office/drawing/2014/main" id="{39279020-6D6F-46D3-B8EF-E4F37DB3A79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54;p64">
              <a:extLst>
                <a:ext uri="{FF2B5EF4-FFF2-40B4-BE49-F238E27FC236}">
                  <a16:creationId xmlns:a16="http://schemas.microsoft.com/office/drawing/2014/main" id="{3644D395-C932-40F2-B3F7-ABE67FCA3A3F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55;p64">
              <a:extLst>
                <a:ext uri="{FF2B5EF4-FFF2-40B4-BE49-F238E27FC236}">
                  <a16:creationId xmlns:a16="http://schemas.microsoft.com/office/drawing/2014/main" id="{7EE77C10-CC27-417E-8B39-66262D69C78F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56;p64">
              <a:extLst>
                <a:ext uri="{FF2B5EF4-FFF2-40B4-BE49-F238E27FC236}">
                  <a16:creationId xmlns:a16="http://schemas.microsoft.com/office/drawing/2014/main" id="{EE8CF686-85A5-42D3-810A-BD942704AB5A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57;p64">
              <a:extLst>
                <a:ext uri="{FF2B5EF4-FFF2-40B4-BE49-F238E27FC236}">
                  <a16:creationId xmlns:a16="http://schemas.microsoft.com/office/drawing/2014/main" id="{17184CF4-44EB-4EE1-B0DA-E12F6C03BB8D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58;p64">
              <a:extLst>
                <a:ext uri="{FF2B5EF4-FFF2-40B4-BE49-F238E27FC236}">
                  <a16:creationId xmlns:a16="http://schemas.microsoft.com/office/drawing/2014/main" id="{136C925A-80B8-47E9-8509-C1D215C57512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59;p64">
              <a:extLst>
                <a:ext uri="{FF2B5EF4-FFF2-40B4-BE49-F238E27FC236}">
                  <a16:creationId xmlns:a16="http://schemas.microsoft.com/office/drawing/2014/main" id="{0C756C88-13FB-4938-8B01-9351FA497560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0;p64">
              <a:extLst>
                <a:ext uri="{FF2B5EF4-FFF2-40B4-BE49-F238E27FC236}">
                  <a16:creationId xmlns:a16="http://schemas.microsoft.com/office/drawing/2014/main" id="{138F3DE0-846F-4358-A653-7A8BEEA6143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1;p64">
              <a:extLst>
                <a:ext uri="{FF2B5EF4-FFF2-40B4-BE49-F238E27FC236}">
                  <a16:creationId xmlns:a16="http://schemas.microsoft.com/office/drawing/2014/main" id="{B5844187-D432-4D18-8983-16FB0A1617B0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2;p64">
              <a:extLst>
                <a:ext uri="{FF2B5EF4-FFF2-40B4-BE49-F238E27FC236}">
                  <a16:creationId xmlns:a16="http://schemas.microsoft.com/office/drawing/2014/main" id="{0A7351B3-F424-443F-B1E0-EC6D7A681ED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3;p64">
              <a:extLst>
                <a:ext uri="{FF2B5EF4-FFF2-40B4-BE49-F238E27FC236}">
                  <a16:creationId xmlns:a16="http://schemas.microsoft.com/office/drawing/2014/main" id="{DDCF89D3-9D62-41AF-95C7-15A2B6948DEB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64;p64">
              <a:extLst>
                <a:ext uri="{FF2B5EF4-FFF2-40B4-BE49-F238E27FC236}">
                  <a16:creationId xmlns:a16="http://schemas.microsoft.com/office/drawing/2014/main" id="{81AE8D50-9261-45CB-BFBF-1834118D0402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65;p64">
              <a:extLst>
                <a:ext uri="{FF2B5EF4-FFF2-40B4-BE49-F238E27FC236}">
                  <a16:creationId xmlns:a16="http://schemas.microsoft.com/office/drawing/2014/main" id="{50705A64-3EE9-46C4-B5AD-054991AE2373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66;p64">
              <a:extLst>
                <a:ext uri="{FF2B5EF4-FFF2-40B4-BE49-F238E27FC236}">
                  <a16:creationId xmlns:a16="http://schemas.microsoft.com/office/drawing/2014/main" id="{10065BEA-5866-4CC7-B218-08287AE86956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67;p64">
              <a:extLst>
                <a:ext uri="{FF2B5EF4-FFF2-40B4-BE49-F238E27FC236}">
                  <a16:creationId xmlns:a16="http://schemas.microsoft.com/office/drawing/2014/main" id="{4EB97CC6-1D49-4AF8-977C-67F48B385660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68;p64">
              <a:extLst>
                <a:ext uri="{FF2B5EF4-FFF2-40B4-BE49-F238E27FC236}">
                  <a16:creationId xmlns:a16="http://schemas.microsoft.com/office/drawing/2014/main" id="{F8977B14-FB83-49DE-96F1-B8532F5C60D2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69;p64">
              <a:extLst>
                <a:ext uri="{FF2B5EF4-FFF2-40B4-BE49-F238E27FC236}">
                  <a16:creationId xmlns:a16="http://schemas.microsoft.com/office/drawing/2014/main" id="{68E50B43-3481-4098-BCF6-8CC18F4452B4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0;p64">
              <a:extLst>
                <a:ext uri="{FF2B5EF4-FFF2-40B4-BE49-F238E27FC236}">
                  <a16:creationId xmlns:a16="http://schemas.microsoft.com/office/drawing/2014/main" id="{2E0419F8-8C90-4841-9ECC-89D9EAE1E149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1;p64">
              <a:extLst>
                <a:ext uri="{FF2B5EF4-FFF2-40B4-BE49-F238E27FC236}">
                  <a16:creationId xmlns:a16="http://schemas.microsoft.com/office/drawing/2014/main" id="{C5F78E36-0096-4851-893A-935352620FDE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2;p64">
              <a:extLst>
                <a:ext uri="{FF2B5EF4-FFF2-40B4-BE49-F238E27FC236}">
                  <a16:creationId xmlns:a16="http://schemas.microsoft.com/office/drawing/2014/main" id="{59E5DB08-02AF-43EF-A482-3ACEEADD57C3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3;p64">
              <a:extLst>
                <a:ext uri="{FF2B5EF4-FFF2-40B4-BE49-F238E27FC236}">
                  <a16:creationId xmlns:a16="http://schemas.microsoft.com/office/drawing/2014/main" id="{62CC149F-59BC-49FA-ADD3-A8244C6A7F5A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74;p64">
              <a:extLst>
                <a:ext uri="{FF2B5EF4-FFF2-40B4-BE49-F238E27FC236}">
                  <a16:creationId xmlns:a16="http://schemas.microsoft.com/office/drawing/2014/main" id="{A2562807-81B5-4D90-A9DC-DED44859A73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75;p64">
              <a:extLst>
                <a:ext uri="{FF2B5EF4-FFF2-40B4-BE49-F238E27FC236}">
                  <a16:creationId xmlns:a16="http://schemas.microsoft.com/office/drawing/2014/main" id="{F4A9BC7A-C0BC-4B38-BEA3-C082C646DE86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76;p64">
              <a:extLst>
                <a:ext uri="{FF2B5EF4-FFF2-40B4-BE49-F238E27FC236}">
                  <a16:creationId xmlns:a16="http://schemas.microsoft.com/office/drawing/2014/main" id="{E9BF5784-41C9-4DB6-9DAE-195987B9FA0F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77;p64">
              <a:extLst>
                <a:ext uri="{FF2B5EF4-FFF2-40B4-BE49-F238E27FC236}">
                  <a16:creationId xmlns:a16="http://schemas.microsoft.com/office/drawing/2014/main" id="{833A7EE0-81C1-448A-8B68-07B1893FDF08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78;p64">
              <a:extLst>
                <a:ext uri="{FF2B5EF4-FFF2-40B4-BE49-F238E27FC236}">
                  <a16:creationId xmlns:a16="http://schemas.microsoft.com/office/drawing/2014/main" id="{EBE5ABF3-0C65-48E5-8195-DC4AB8EC9DA8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79;p64">
              <a:extLst>
                <a:ext uri="{FF2B5EF4-FFF2-40B4-BE49-F238E27FC236}">
                  <a16:creationId xmlns:a16="http://schemas.microsoft.com/office/drawing/2014/main" id="{D843C06E-1239-421E-B788-0817480BA90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0;p64">
              <a:extLst>
                <a:ext uri="{FF2B5EF4-FFF2-40B4-BE49-F238E27FC236}">
                  <a16:creationId xmlns:a16="http://schemas.microsoft.com/office/drawing/2014/main" id="{49E22B17-B825-49DE-AB72-ECEE680D9619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1;p64">
              <a:extLst>
                <a:ext uri="{FF2B5EF4-FFF2-40B4-BE49-F238E27FC236}">
                  <a16:creationId xmlns:a16="http://schemas.microsoft.com/office/drawing/2014/main" id="{FCED2188-6BAF-45AD-87DC-096FC1F72F0E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2;p64">
              <a:extLst>
                <a:ext uri="{FF2B5EF4-FFF2-40B4-BE49-F238E27FC236}">
                  <a16:creationId xmlns:a16="http://schemas.microsoft.com/office/drawing/2014/main" id="{65D4F6B9-306B-4B9B-82B4-96DF2373F828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3;p64">
              <a:extLst>
                <a:ext uri="{FF2B5EF4-FFF2-40B4-BE49-F238E27FC236}">
                  <a16:creationId xmlns:a16="http://schemas.microsoft.com/office/drawing/2014/main" id="{22D386CF-426B-42D0-87B7-DD6D51E964B8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84;p64">
              <a:extLst>
                <a:ext uri="{FF2B5EF4-FFF2-40B4-BE49-F238E27FC236}">
                  <a16:creationId xmlns:a16="http://schemas.microsoft.com/office/drawing/2014/main" id="{42B93584-E1ED-40C1-A962-7091FF0CFB06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85;p64">
              <a:extLst>
                <a:ext uri="{FF2B5EF4-FFF2-40B4-BE49-F238E27FC236}">
                  <a16:creationId xmlns:a16="http://schemas.microsoft.com/office/drawing/2014/main" id="{84447435-105F-4DF9-B038-4D837455412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86;p64">
              <a:extLst>
                <a:ext uri="{FF2B5EF4-FFF2-40B4-BE49-F238E27FC236}">
                  <a16:creationId xmlns:a16="http://schemas.microsoft.com/office/drawing/2014/main" id="{695568D1-888D-445A-836E-DEBB2D7DC372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87;p64">
              <a:extLst>
                <a:ext uri="{FF2B5EF4-FFF2-40B4-BE49-F238E27FC236}">
                  <a16:creationId xmlns:a16="http://schemas.microsoft.com/office/drawing/2014/main" id="{64D93B7E-A0B3-4EAD-A8AA-0030CBBCA470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88;p64">
              <a:extLst>
                <a:ext uri="{FF2B5EF4-FFF2-40B4-BE49-F238E27FC236}">
                  <a16:creationId xmlns:a16="http://schemas.microsoft.com/office/drawing/2014/main" id="{3CA15A8C-8B5B-4908-BD4F-B69F2BCC256A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89;p64">
              <a:extLst>
                <a:ext uri="{FF2B5EF4-FFF2-40B4-BE49-F238E27FC236}">
                  <a16:creationId xmlns:a16="http://schemas.microsoft.com/office/drawing/2014/main" id="{8922B045-F845-412D-8B4C-5D5E2B2A5CDB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0;p64">
              <a:extLst>
                <a:ext uri="{FF2B5EF4-FFF2-40B4-BE49-F238E27FC236}">
                  <a16:creationId xmlns:a16="http://schemas.microsoft.com/office/drawing/2014/main" id="{771B331D-07DD-4C1D-BB33-003BFD077347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1;p64">
              <a:extLst>
                <a:ext uri="{FF2B5EF4-FFF2-40B4-BE49-F238E27FC236}">
                  <a16:creationId xmlns:a16="http://schemas.microsoft.com/office/drawing/2014/main" id="{3140C332-D31F-4586-BFA7-7D4863FAD06E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2;p64">
              <a:extLst>
                <a:ext uri="{FF2B5EF4-FFF2-40B4-BE49-F238E27FC236}">
                  <a16:creationId xmlns:a16="http://schemas.microsoft.com/office/drawing/2014/main" id="{F86E890A-F0AA-4A3D-975A-655E9DF66F6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3;p64">
              <a:extLst>
                <a:ext uri="{FF2B5EF4-FFF2-40B4-BE49-F238E27FC236}">
                  <a16:creationId xmlns:a16="http://schemas.microsoft.com/office/drawing/2014/main" id="{CD6D6265-5F85-427D-8D62-E63F50933A8E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394;p64">
              <a:extLst>
                <a:ext uri="{FF2B5EF4-FFF2-40B4-BE49-F238E27FC236}">
                  <a16:creationId xmlns:a16="http://schemas.microsoft.com/office/drawing/2014/main" id="{C0D6E500-E35E-494B-9775-DD391D166724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395;p64">
              <a:extLst>
                <a:ext uri="{FF2B5EF4-FFF2-40B4-BE49-F238E27FC236}">
                  <a16:creationId xmlns:a16="http://schemas.microsoft.com/office/drawing/2014/main" id="{5B8D98F7-5494-4B03-9111-0A3BF3FEB28D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396;p64">
              <a:extLst>
                <a:ext uri="{FF2B5EF4-FFF2-40B4-BE49-F238E27FC236}">
                  <a16:creationId xmlns:a16="http://schemas.microsoft.com/office/drawing/2014/main" id="{A97D9A5F-40D8-428F-9197-AB2AF9A6C963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397;p64">
              <a:extLst>
                <a:ext uri="{FF2B5EF4-FFF2-40B4-BE49-F238E27FC236}">
                  <a16:creationId xmlns:a16="http://schemas.microsoft.com/office/drawing/2014/main" id="{5063F8E5-9EE0-40F1-BAF4-CB6D1A75EDA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398;p64">
              <a:extLst>
                <a:ext uri="{FF2B5EF4-FFF2-40B4-BE49-F238E27FC236}">
                  <a16:creationId xmlns:a16="http://schemas.microsoft.com/office/drawing/2014/main" id="{DF65B274-4250-4A63-8306-E8EEAFE9BEA4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399;p64">
              <a:extLst>
                <a:ext uri="{FF2B5EF4-FFF2-40B4-BE49-F238E27FC236}">
                  <a16:creationId xmlns:a16="http://schemas.microsoft.com/office/drawing/2014/main" id="{E3783522-74E1-4E3D-A294-6BB7F866CF5C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0;p64">
              <a:extLst>
                <a:ext uri="{FF2B5EF4-FFF2-40B4-BE49-F238E27FC236}">
                  <a16:creationId xmlns:a16="http://schemas.microsoft.com/office/drawing/2014/main" id="{C0F1227B-FDF1-40EF-B6C8-D62DF431D39A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1;p64">
              <a:extLst>
                <a:ext uri="{FF2B5EF4-FFF2-40B4-BE49-F238E27FC236}">
                  <a16:creationId xmlns:a16="http://schemas.microsoft.com/office/drawing/2014/main" id="{C9B9FBF6-9CD4-44F9-890D-3211CB237876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2;p64">
              <a:extLst>
                <a:ext uri="{FF2B5EF4-FFF2-40B4-BE49-F238E27FC236}">
                  <a16:creationId xmlns:a16="http://schemas.microsoft.com/office/drawing/2014/main" id="{0DE83854-ECE7-4253-BDF6-64752686B5B4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3;p64">
              <a:extLst>
                <a:ext uri="{FF2B5EF4-FFF2-40B4-BE49-F238E27FC236}">
                  <a16:creationId xmlns:a16="http://schemas.microsoft.com/office/drawing/2014/main" id="{75A2E04B-B7C9-4144-ADE2-1F14DC6AEEBC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04;p64">
              <a:extLst>
                <a:ext uri="{FF2B5EF4-FFF2-40B4-BE49-F238E27FC236}">
                  <a16:creationId xmlns:a16="http://schemas.microsoft.com/office/drawing/2014/main" id="{70987B7E-5253-4D16-8C10-1AF340560A71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05;p64">
              <a:extLst>
                <a:ext uri="{FF2B5EF4-FFF2-40B4-BE49-F238E27FC236}">
                  <a16:creationId xmlns:a16="http://schemas.microsoft.com/office/drawing/2014/main" id="{4636E837-1C8B-4EC0-94EA-73734D2485A0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06;p64">
              <a:extLst>
                <a:ext uri="{FF2B5EF4-FFF2-40B4-BE49-F238E27FC236}">
                  <a16:creationId xmlns:a16="http://schemas.microsoft.com/office/drawing/2014/main" id="{5674811C-E93D-438D-864B-F8AA6E71F98D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07;p64">
              <a:extLst>
                <a:ext uri="{FF2B5EF4-FFF2-40B4-BE49-F238E27FC236}">
                  <a16:creationId xmlns:a16="http://schemas.microsoft.com/office/drawing/2014/main" id="{42F5EA21-05BD-4444-86C3-7B1C2821AB55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08;p64">
              <a:extLst>
                <a:ext uri="{FF2B5EF4-FFF2-40B4-BE49-F238E27FC236}">
                  <a16:creationId xmlns:a16="http://schemas.microsoft.com/office/drawing/2014/main" id="{F6A0BBAB-DAA5-4055-A907-6524964DE3BD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09;p64">
              <a:extLst>
                <a:ext uri="{FF2B5EF4-FFF2-40B4-BE49-F238E27FC236}">
                  <a16:creationId xmlns:a16="http://schemas.microsoft.com/office/drawing/2014/main" id="{9442CA2B-0288-4FB7-91BC-D9B1D240A9E2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0;p64">
              <a:extLst>
                <a:ext uri="{FF2B5EF4-FFF2-40B4-BE49-F238E27FC236}">
                  <a16:creationId xmlns:a16="http://schemas.microsoft.com/office/drawing/2014/main" id="{31184527-35CE-4901-94EA-F0FA1C50B17B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1;p64">
              <a:extLst>
                <a:ext uri="{FF2B5EF4-FFF2-40B4-BE49-F238E27FC236}">
                  <a16:creationId xmlns:a16="http://schemas.microsoft.com/office/drawing/2014/main" id="{EDD6AA03-7272-4542-BDA3-43AC662E24E8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2;p64">
              <a:extLst>
                <a:ext uri="{FF2B5EF4-FFF2-40B4-BE49-F238E27FC236}">
                  <a16:creationId xmlns:a16="http://schemas.microsoft.com/office/drawing/2014/main" id="{4C348EC1-A36E-4805-8E5E-745E91E42C59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3;p64">
              <a:extLst>
                <a:ext uri="{FF2B5EF4-FFF2-40B4-BE49-F238E27FC236}">
                  <a16:creationId xmlns:a16="http://schemas.microsoft.com/office/drawing/2014/main" id="{ED20BA06-14CB-4957-B390-A32911EB303C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14;p64">
              <a:extLst>
                <a:ext uri="{FF2B5EF4-FFF2-40B4-BE49-F238E27FC236}">
                  <a16:creationId xmlns:a16="http://schemas.microsoft.com/office/drawing/2014/main" id="{9B7DDB3C-54B3-4FD6-839C-D697D6921AD7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15;p64">
              <a:extLst>
                <a:ext uri="{FF2B5EF4-FFF2-40B4-BE49-F238E27FC236}">
                  <a16:creationId xmlns:a16="http://schemas.microsoft.com/office/drawing/2014/main" id="{E92CEC84-F3E1-49E5-8149-1DA173F1CA05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16;p64">
              <a:extLst>
                <a:ext uri="{FF2B5EF4-FFF2-40B4-BE49-F238E27FC236}">
                  <a16:creationId xmlns:a16="http://schemas.microsoft.com/office/drawing/2014/main" id="{50DF6A7E-6F03-446B-852B-5B2461989ED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17;p64">
              <a:extLst>
                <a:ext uri="{FF2B5EF4-FFF2-40B4-BE49-F238E27FC236}">
                  <a16:creationId xmlns:a16="http://schemas.microsoft.com/office/drawing/2014/main" id="{6FB8F6BA-4C5E-4810-B67D-3FF20038EC54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18;p64">
              <a:extLst>
                <a:ext uri="{FF2B5EF4-FFF2-40B4-BE49-F238E27FC236}">
                  <a16:creationId xmlns:a16="http://schemas.microsoft.com/office/drawing/2014/main" id="{A51E8B29-5CF0-4C93-A2F7-DF1FC2BF693D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19;p64">
              <a:extLst>
                <a:ext uri="{FF2B5EF4-FFF2-40B4-BE49-F238E27FC236}">
                  <a16:creationId xmlns:a16="http://schemas.microsoft.com/office/drawing/2014/main" id="{FD35CF57-66BA-4476-8366-225099286E8F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0;p64">
              <a:extLst>
                <a:ext uri="{FF2B5EF4-FFF2-40B4-BE49-F238E27FC236}">
                  <a16:creationId xmlns:a16="http://schemas.microsoft.com/office/drawing/2014/main" id="{CB57295F-6FFD-47C7-BA88-6A9DBCC8DF78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1;p64">
              <a:extLst>
                <a:ext uri="{FF2B5EF4-FFF2-40B4-BE49-F238E27FC236}">
                  <a16:creationId xmlns:a16="http://schemas.microsoft.com/office/drawing/2014/main" id="{E0B41AC5-841E-4342-A156-785F0EA0B44B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2;p64">
              <a:extLst>
                <a:ext uri="{FF2B5EF4-FFF2-40B4-BE49-F238E27FC236}">
                  <a16:creationId xmlns:a16="http://schemas.microsoft.com/office/drawing/2014/main" id="{8097FCB4-29F1-4E06-99B5-9473EAEC85B8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3;p64">
              <a:extLst>
                <a:ext uri="{FF2B5EF4-FFF2-40B4-BE49-F238E27FC236}">
                  <a16:creationId xmlns:a16="http://schemas.microsoft.com/office/drawing/2014/main" id="{1757132C-3BB3-4EE0-A062-C3779B96C6C5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24;p64">
              <a:extLst>
                <a:ext uri="{FF2B5EF4-FFF2-40B4-BE49-F238E27FC236}">
                  <a16:creationId xmlns:a16="http://schemas.microsoft.com/office/drawing/2014/main" id="{E6BA5EEF-A17F-4B49-B063-2C463EA7E0C5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25;p64">
              <a:extLst>
                <a:ext uri="{FF2B5EF4-FFF2-40B4-BE49-F238E27FC236}">
                  <a16:creationId xmlns:a16="http://schemas.microsoft.com/office/drawing/2014/main" id="{3700C687-3CE8-4826-80A4-D023FCDB015D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26;p64">
              <a:extLst>
                <a:ext uri="{FF2B5EF4-FFF2-40B4-BE49-F238E27FC236}">
                  <a16:creationId xmlns:a16="http://schemas.microsoft.com/office/drawing/2014/main" id="{EF7C5669-62A5-4EA1-9142-39C6BA866F21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27;p64">
              <a:extLst>
                <a:ext uri="{FF2B5EF4-FFF2-40B4-BE49-F238E27FC236}">
                  <a16:creationId xmlns:a16="http://schemas.microsoft.com/office/drawing/2014/main" id="{39F745A3-63C8-4B59-9D2F-D75238760ADC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28;p64">
              <a:extLst>
                <a:ext uri="{FF2B5EF4-FFF2-40B4-BE49-F238E27FC236}">
                  <a16:creationId xmlns:a16="http://schemas.microsoft.com/office/drawing/2014/main" id="{E1AD4EF0-4F1B-41C3-97D9-66755B9CBED6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29;p64">
              <a:extLst>
                <a:ext uri="{FF2B5EF4-FFF2-40B4-BE49-F238E27FC236}">
                  <a16:creationId xmlns:a16="http://schemas.microsoft.com/office/drawing/2014/main" id="{9F6C4D05-5F92-4540-A528-A152207805E5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0;p64">
              <a:extLst>
                <a:ext uri="{FF2B5EF4-FFF2-40B4-BE49-F238E27FC236}">
                  <a16:creationId xmlns:a16="http://schemas.microsoft.com/office/drawing/2014/main" id="{57FAB733-43B0-4BBF-A318-E3BCF6DEAF84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1;p64">
              <a:extLst>
                <a:ext uri="{FF2B5EF4-FFF2-40B4-BE49-F238E27FC236}">
                  <a16:creationId xmlns:a16="http://schemas.microsoft.com/office/drawing/2014/main" id="{866C59DD-DF78-4A71-89E8-53C9865AD2AB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2;p64">
              <a:extLst>
                <a:ext uri="{FF2B5EF4-FFF2-40B4-BE49-F238E27FC236}">
                  <a16:creationId xmlns:a16="http://schemas.microsoft.com/office/drawing/2014/main" id="{7DB8DFF1-F666-42C3-B9C0-6EA5C958F100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3;p64">
              <a:extLst>
                <a:ext uri="{FF2B5EF4-FFF2-40B4-BE49-F238E27FC236}">
                  <a16:creationId xmlns:a16="http://schemas.microsoft.com/office/drawing/2014/main" id="{1068F838-A505-458F-BD93-11CEFF66CADB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34;p64">
              <a:extLst>
                <a:ext uri="{FF2B5EF4-FFF2-40B4-BE49-F238E27FC236}">
                  <a16:creationId xmlns:a16="http://schemas.microsoft.com/office/drawing/2014/main" id="{BDAF554F-3332-4F20-AFCC-6AFEC5EE7F30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35;p64">
              <a:extLst>
                <a:ext uri="{FF2B5EF4-FFF2-40B4-BE49-F238E27FC236}">
                  <a16:creationId xmlns:a16="http://schemas.microsoft.com/office/drawing/2014/main" id="{4481FDAB-63E8-447D-9F22-62CE1EE42807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36;p64">
              <a:extLst>
                <a:ext uri="{FF2B5EF4-FFF2-40B4-BE49-F238E27FC236}">
                  <a16:creationId xmlns:a16="http://schemas.microsoft.com/office/drawing/2014/main" id="{7D3AFFD0-D2DD-49F9-845E-BE18340ECF73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37;p64">
              <a:extLst>
                <a:ext uri="{FF2B5EF4-FFF2-40B4-BE49-F238E27FC236}">
                  <a16:creationId xmlns:a16="http://schemas.microsoft.com/office/drawing/2014/main" id="{36E1E3F1-7622-4260-A883-D6188567D03E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38;p64">
              <a:extLst>
                <a:ext uri="{FF2B5EF4-FFF2-40B4-BE49-F238E27FC236}">
                  <a16:creationId xmlns:a16="http://schemas.microsoft.com/office/drawing/2014/main" id="{63AE6EE6-D1FF-4EC9-8E69-DC72A120B72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39;p64">
              <a:extLst>
                <a:ext uri="{FF2B5EF4-FFF2-40B4-BE49-F238E27FC236}">
                  <a16:creationId xmlns:a16="http://schemas.microsoft.com/office/drawing/2014/main" id="{4327B6E8-9AB6-46C5-89F9-F0AE9F32FBAB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0;p64">
              <a:extLst>
                <a:ext uri="{FF2B5EF4-FFF2-40B4-BE49-F238E27FC236}">
                  <a16:creationId xmlns:a16="http://schemas.microsoft.com/office/drawing/2014/main" id="{3ED2AA11-160C-407C-AF75-CA404D94F19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1;p64">
              <a:extLst>
                <a:ext uri="{FF2B5EF4-FFF2-40B4-BE49-F238E27FC236}">
                  <a16:creationId xmlns:a16="http://schemas.microsoft.com/office/drawing/2014/main" id="{BB28CE72-8E83-4B96-AE2B-303AABD66399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2;p64">
              <a:extLst>
                <a:ext uri="{FF2B5EF4-FFF2-40B4-BE49-F238E27FC236}">
                  <a16:creationId xmlns:a16="http://schemas.microsoft.com/office/drawing/2014/main" id="{B8B1BB42-3699-4C85-84C7-36ED5CA0AC7D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3;p64">
              <a:extLst>
                <a:ext uri="{FF2B5EF4-FFF2-40B4-BE49-F238E27FC236}">
                  <a16:creationId xmlns:a16="http://schemas.microsoft.com/office/drawing/2014/main" id="{E02BF275-FEFE-47A3-8C89-8C35306D123A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44;p64">
              <a:extLst>
                <a:ext uri="{FF2B5EF4-FFF2-40B4-BE49-F238E27FC236}">
                  <a16:creationId xmlns:a16="http://schemas.microsoft.com/office/drawing/2014/main" id="{A6CA81D0-13F5-4CEE-99CA-37B7B83C5A23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45;p64">
              <a:extLst>
                <a:ext uri="{FF2B5EF4-FFF2-40B4-BE49-F238E27FC236}">
                  <a16:creationId xmlns:a16="http://schemas.microsoft.com/office/drawing/2014/main" id="{6F6B0BFC-0CCA-421C-AE28-12320687E738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46;p64">
              <a:extLst>
                <a:ext uri="{FF2B5EF4-FFF2-40B4-BE49-F238E27FC236}">
                  <a16:creationId xmlns:a16="http://schemas.microsoft.com/office/drawing/2014/main" id="{5D5055CB-6AC4-4A23-812D-BD89BD5E0730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47;p64">
              <a:extLst>
                <a:ext uri="{FF2B5EF4-FFF2-40B4-BE49-F238E27FC236}">
                  <a16:creationId xmlns:a16="http://schemas.microsoft.com/office/drawing/2014/main" id="{B21D3D26-39E2-40C2-98C5-7828F05CD20D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48;p64">
              <a:extLst>
                <a:ext uri="{FF2B5EF4-FFF2-40B4-BE49-F238E27FC236}">
                  <a16:creationId xmlns:a16="http://schemas.microsoft.com/office/drawing/2014/main" id="{4BF6751B-186A-4E88-9685-12140A7FCB7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49;p64">
              <a:extLst>
                <a:ext uri="{FF2B5EF4-FFF2-40B4-BE49-F238E27FC236}">
                  <a16:creationId xmlns:a16="http://schemas.microsoft.com/office/drawing/2014/main" id="{10EC5325-9AF0-4029-B74A-3A12F57E33C3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0;p64">
              <a:extLst>
                <a:ext uri="{FF2B5EF4-FFF2-40B4-BE49-F238E27FC236}">
                  <a16:creationId xmlns:a16="http://schemas.microsoft.com/office/drawing/2014/main" id="{73C8FF8F-07A4-45D0-91D1-2410A098EABA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1;p64">
              <a:extLst>
                <a:ext uri="{FF2B5EF4-FFF2-40B4-BE49-F238E27FC236}">
                  <a16:creationId xmlns:a16="http://schemas.microsoft.com/office/drawing/2014/main" id="{07FE1CB7-A787-4A8F-AA8F-58FFE4684FE8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2;p64">
              <a:extLst>
                <a:ext uri="{FF2B5EF4-FFF2-40B4-BE49-F238E27FC236}">
                  <a16:creationId xmlns:a16="http://schemas.microsoft.com/office/drawing/2014/main" id="{A2A2E409-5251-45F4-9E23-8FFF535550F7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3;p64">
              <a:extLst>
                <a:ext uri="{FF2B5EF4-FFF2-40B4-BE49-F238E27FC236}">
                  <a16:creationId xmlns:a16="http://schemas.microsoft.com/office/drawing/2014/main" id="{8275FE37-CD09-4CC3-BF5D-0F0413265CB3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54;p64">
              <a:extLst>
                <a:ext uri="{FF2B5EF4-FFF2-40B4-BE49-F238E27FC236}">
                  <a16:creationId xmlns:a16="http://schemas.microsoft.com/office/drawing/2014/main" id="{C4A02BA3-84EE-4A8B-A773-7D8401455A7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55;p64">
              <a:extLst>
                <a:ext uri="{FF2B5EF4-FFF2-40B4-BE49-F238E27FC236}">
                  <a16:creationId xmlns:a16="http://schemas.microsoft.com/office/drawing/2014/main" id="{A4A2A8AC-7E2F-4245-ACA0-038BA161AD0D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56;p64">
              <a:extLst>
                <a:ext uri="{FF2B5EF4-FFF2-40B4-BE49-F238E27FC236}">
                  <a16:creationId xmlns:a16="http://schemas.microsoft.com/office/drawing/2014/main" id="{4C119D65-17B5-4ABF-854B-259FD6D82D29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57;p64">
              <a:extLst>
                <a:ext uri="{FF2B5EF4-FFF2-40B4-BE49-F238E27FC236}">
                  <a16:creationId xmlns:a16="http://schemas.microsoft.com/office/drawing/2014/main" id="{531EF5C7-F4CF-4617-8E46-BDD7442A8229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58;p64">
              <a:extLst>
                <a:ext uri="{FF2B5EF4-FFF2-40B4-BE49-F238E27FC236}">
                  <a16:creationId xmlns:a16="http://schemas.microsoft.com/office/drawing/2014/main" id="{87CFFAC4-DB59-4415-8C02-42F577735E89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59;p64">
              <a:extLst>
                <a:ext uri="{FF2B5EF4-FFF2-40B4-BE49-F238E27FC236}">
                  <a16:creationId xmlns:a16="http://schemas.microsoft.com/office/drawing/2014/main" id="{FC7EBD62-7505-443E-A311-5FA3635898D7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0;p64">
              <a:extLst>
                <a:ext uri="{FF2B5EF4-FFF2-40B4-BE49-F238E27FC236}">
                  <a16:creationId xmlns:a16="http://schemas.microsoft.com/office/drawing/2014/main" id="{CBB956D3-603E-4551-AF08-F68198D3768E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1;p64">
              <a:extLst>
                <a:ext uri="{FF2B5EF4-FFF2-40B4-BE49-F238E27FC236}">
                  <a16:creationId xmlns:a16="http://schemas.microsoft.com/office/drawing/2014/main" id="{3B37B3E8-25F2-40D6-B65D-A9A74A5099B1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2;p64">
              <a:extLst>
                <a:ext uri="{FF2B5EF4-FFF2-40B4-BE49-F238E27FC236}">
                  <a16:creationId xmlns:a16="http://schemas.microsoft.com/office/drawing/2014/main" id="{4D077EFA-F002-4318-A99E-EB6EF803F454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3;p64">
              <a:extLst>
                <a:ext uri="{FF2B5EF4-FFF2-40B4-BE49-F238E27FC236}">
                  <a16:creationId xmlns:a16="http://schemas.microsoft.com/office/drawing/2014/main" id="{C5A80391-39B0-4EB9-92E8-2C849A743F61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64;p64">
              <a:extLst>
                <a:ext uri="{FF2B5EF4-FFF2-40B4-BE49-F238E27FC236}">
                  <a16:creationId xmlns:a16="http://schemas.microsoft.com/office/drawing/2014/main" id="{B9B008B7-D0C9-4EAE-B675-1DEB9D926F87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6465;p64">
              <a:extLst>
                <a:ext uri="{FF2B5EF4-FFF2-40B4-BE49-F238E27FC236}">
                  <a16:creationId xmlns:a16="http://schemas.microsoft.com/office/drawing/2014/main" id="{57C0F476-033B-42DD-853B-189ECC476473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66;p64">
              <a:extLst>
                <a:ext uri="{FF2B5EF4-FFF2-40B4-BE49-F238E27FC236}">
                  <a16:creationId xmlns:a16="http://schemas.microsoft.com/office/drawing/2014/main" id="{780C3279-BB35-42D6-BFB6-4F9B066A9E10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67;p64">
              <a:extLst>
                <a:ext uri="{FF2B5EF4-FFF2-40B4-BE49-F238E27FC236}">
                  <a16:creationId xmlns:a16="http://schemas.microsoft.com/office/drawing/2014/main" id="{99C2760F-66EE-4265-91CF-A93AA93D33B5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68;p64">
              <a:extLst>
                <a:ext uri="{FF2B5EF4-FFF2-40B4-BE49-F238E27FC236}">
                  <a16:creationId xmlns:a16="http://schemas.microsoft.com/office/drawing/2014/main" id="{6BA5F592-0D3B-419B-AD38-C69A51E53D9C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69;p64">
              <a:extLst>
                <a:ext uri="{FF2B5EF4-FFF2-40B4-BE49-F238E27FC236}">
                  <a16:creationId xmlns:a16="http://schemas.microsoft.com/office/drawing/2014/main" id="{573A139A-37A1-4560-AC1F-45307F543D1F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0;p64">
              <a:extLst>
                <a:ext uri="{FF2B5EF4-FFF2-40B4-BE49-F238E27FC236}">
                  <a16:creationId xmlns:a16="http://schemas.microsoft.com/office/drawing/2014/main" id="{BC9A1E0D-226D-4073-AB4F-95122D8DC1E7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1;p64">
              <a:extLst>
                <a:ext uri="{FF2B5EF4-FFF2-40B4-BE49-F238E27FC236}">
                  <a16:creationId xmlns:a16="http://schemas.microsoft.com/office/drawing/2014/main" id="{6A34B815-529B-4EC8-9124-989365D4744F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2;p64">
              <a:extLst>
                <a:ext uri="{FF2B5EF4-FFF2-40B4-BE49-F238E27FC236}">
                  <a16:creationId xmlns:a16="http://schemas.microsoft.com/office/drawing/2014/main" id="{13B8292B-1618-4515-90F3-8F2E0D617537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3;p64">
              <a:extLst>
                <a:ext uri="{FF2B5EF4-FFF2-40B4-BE49-F238E27FC236}">
                  <a16:creationId xmlns:a16="http://schemas.microsoft.com/office/drawing/2014/main" id="{A104397C-998B-47DB-A1AF-1CE72DCE3E0C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4;p64">
              <a:extLst>
                <a:ext uri="{FF2B5EF4-FFF2-40B4-BE49-F238E27FC236}">
                  <a16:creationId xmlns:a16="http://schemas.microsoft.com/office/drawing/2014/main" id="{33A81022-1631-41A6-94B5-B16D2F2222AC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75;p64">
              <a:extLst>
                <a:ext uri="{FF2B5EF4-FFF2-40B4-BE49-F238E27FC236}">
                  <a16:creationId xmlns:a16="http://schemas.microsoft.com/office/drawing/2014/main" id="{B8603CC0-AB7E-4C16-BB2E-5AAC649E316D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76;p64">
              <a:extLst>
                <a:ext uri="{FF2B5EF4-FFF2-40B4-BE49-F238E27FC236}">
                  <a16:creationId xmlns:a16="http://schemas.microsoft.com/office/drawing/2014/main" id="{7D1A23B4-E44B-40DC-9DD8-2DFF249BDD2C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77;p64">
              <a:extLst>
                <a:ext uri="{FF2B5EF4-FFF2-40B4-BE49-F238E27FC236}">
                  <a16:creationId xmlns:a16="http://schemas.microsoft.com/office/drawing/2014/main" id="{1602268D-5452-4E82-B755-B36806579BA2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78;p64">
              <a:extLst>
                <a:ext uri="{FF2B5EF4-FFF2-40B4-BE49-F238E27FC236}">
                  <a16:creationId xmlns:a16="http://schemas.microsoft.com/office/drawing/2014/main" id="{FD1459FB-643E-42FC-8569-3C0A4F75B656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79;p64">
              <a:extLst>
                <a:ext uri="{FF2B5EF4-FFF2-40B4-BE49-F238E27FC236}">
                  <a16:creationId xmlns:a16="http://schemas.microsoft.com/office/drawing/2014/main" id="{785F71AB-039E-401E-883A-1EF37143ABC3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0;p64">
              <a:extLst>
                <a:ext uri="{FF2B5EF4-FFF2-40B4-BE49-F238E27FC236}">
                  <a16:creationId xmlns:a16="http://schemas.microsoft.com/office/drawing/2014/main" id="{94FFE58E-1357-427D-B24E-04F50F3B2232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1;p64">
              <a:extLst>
                <a:ext uri="{FF2B5EF4-FFF2-40B4-BE49-F238E27FC236}">
                  <a16:creationId xmlns:a16="http://schemas.microsoft.com/office/drawing/2014/main" id="{92D6921D-43B4-4093-8B21-E9BB7E6B2C13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2;p64">
              <a:extLst>
                <a:ext uri="{FF2B5EF4-FFF2-40B4-BE49-F238E27FC236}">
                  <a16:creationId xmlns:a16="http://schemas.microsoft.com/office/drawing/2014/main" id="{76225A83-337D-4695-AB16-402001F1948B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3;p64">
              <a:extLst>
                <a:ext uri="{FF2B5EF4-FFF2-40B4-BE49-F238E27FC236}">
                  <a16:creationId xmlns:a16="http://schemas.microsoft.com/office/drawing/2014/main" id="{A0F0A3FA-63CD-4352-9855-DAD47B0500F8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4;p64">
              <a:extLst>
                <a:ext uri="{FF2B5EF4-FFF2-40B4-BE49-F238E27FC236}">
                  <a16:creationId xmlns:a16="http://schemas.microsoft.com/office/drawing/2014/main" id="{6F385664-A3E1-4806-862A-B2BF74F15CDF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85;p64">
              <a:extLst>
                <a:ext uri="{FF2B5EF4-FFF2-40B4-BE49-F238E27FC236}">
                  <a16:creationId xmlns:a16="http://schemas.microsoft.com/office/drawing/2014/main" id="{FFEA96EA-3450-416F-B070-E43939A66264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86;p64">
              <a:extLst>
                <a:ext uri="{FF2B5EF4-FFF2-40B4-BE49-F238E27FC236}">
                  <a16:creationId xmlns:a16="http://schemas.microsoft.com/office/drawing/2014/main" id="{22031883-F2FD-4384-9610-2F6316BC250C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87;p64">
              <a:extLst>
                <a:ext uri="{FF2B5EF4-FFF2-40B4-BE49-F238E27FC236}">
                  <a16:creationId xmlns:a16="http://schemas.microsoft.com/office/drawing/2014/main" id="{8FE2C00C-5866-4A82-8902-08CE4D36D9E8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88;p64">
              <a:extLst>
                <a:ext uri="{FF2B5EF4-FFF2-40B4-BE49-F238E27FC236}">
                  <a16:creationId xmlns:a16="http://schemas.microsoft.com/office/drawing/2014/main" id="{B21E7A38-DBAD-4276-845D-B7F622C1D4E9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89;p64">
              <a:extLst>
                <a:ext uri="{FF2B5EF4-FFF2-40B4-BE49-F238E27FC236}">
                  <a16:creationId xmlns:a16="http://schemas.microsoft.com/office/drawing/2014/main" id="{A4D147FD-9529-49FB-B291-020B35D712CC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0;p64">
              <a:extLst>
                <a:ext uri="{FF2B5EF4-FFF2-40B4-BE49-F238E27FC236}">
                  <a16:creationId xmlns:a16="http://schemas.microsoft.com/office/drawing/2014/main" id="{B6BCD1D0-129D-4356-8B84-4CBFEAC45737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1;p64">
              <a:extLst>
                <a:ext uri="{FF2B5EF4-FFF2-40B4-BE49-F238E27FC236}">
                  <a16:creationId xmlns:a16="http://schemas.microsoft.com/office/drawing/2014/main" id="{9E486BB7-C999-452F-9379-6685B1EF26BB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2;p64">
              <a:extLst>
                <a:ext uri="{FF2B5EF4-FFF2-40B4-BE49-F238E27FC236}">
                  <a16:creationId xmlns:a16="http://schemas.microsoft.com/office/drawing/2014/main" id="{1C3656B8-BB25-407B-8D9C-05D96EC650B3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3;p64">
              <a:extLst>
                <a:ext uri="{FF2B5EF4-FFF2-40B4-BE49-F238E27FC236}">
                  <a16:creationId xmlns:a16="http://schemas.microsoft.com/office/drawing/2014/main" id="{2F9AEB9A-4BBB-4D31-AE0A-DF88AD891AB2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4;p64">
              <a:extLst>
                <a:ext uri="{FF2B5EF4-FFF2-40B4-BE49-F238E27FC236}">
                  <a16:creationId xmlns:a16="http://schemas.microsoft.com/office/drawing/2014/main" id="{71CE53BA-8B64-4E96-BA0B-93191B459DC6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495;p64">
              <a:extLst>
                <a:ext uri="{FF2B5EF4-FFF2-40B4-BE49-F238E27FC236}">
                  <a16:creationId xmlns:a16="http://schemas.microsoft.com/office/drawing/2014/main" id="{01D8CCA2-C57F-4D3E-A67E-D5AA6C106FD1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496;p64">
              <a:extLst>
                <a:ext uri="{FF2B5EF4-FFF2-40B4-BE49-F238E27FC236}">
                  <a16:creationId xmlns:a16="http://schemas.microsoft.com/office/drawing/2014/main" id="{09A4A010-92FF-4325-A738-B6D54DF303E9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497;p64">
              <a:extLst>
                <a:ext uri="{FF2B5EF4-FFF2-40B4-BE49-F238E27FC236}">
                  <a16:creationId xmlns:a16="http://schemas.microsoft.com/office/drawing/2014/main" id="{7D7A0CA4-2832-4C8B-9A59-2DF0CB3BA06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498;p64">
              <a:extLst>
                <a:ext uri="{FF2B5EF4-FFF2-40B4-BE49-F238E27FC236}">
                  <a16:creationId xmlns:a16="http://schemas.microsoft.com/office/drawing/2014/main" id="{EEAE0580-DD59-49B4-9772-634B69BEDAF8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499;p64">
              <a:extLst>
                <a:ext uri="{FF2B5EF4-FFF2-40B4-BE49-F238E27FC236}">
                  <a16:creationId xmlns:a16="http://schemas.microsoft.com/office/drawing/2014/main" id="{274C876F-6514-49C7-BD64-D6E5F899A2DC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0;p64">
              <a:extLst>
                <a:ext uri="{FF2B5EF4-FFF2-40B4-BE49-F238E27FC236}">
                  <a16:creationId xmlns:a16="http://schemas.microsoft.com/office/drawing/2014/main" id="{42F4EE94-DC5D-4695-8E60-828D60500C4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1;p64">
              <a:extLst>
                <a:ext uri="{FF2B5EF4-FFF2-40B4-BE49-F238E27FC236}">
                  <a16:creationId xmlns:a16="http://schemas.microsoft.com/office/drawing/2014/main" id="{40339214-466D-41A8-AA03-89BD33733F9C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2;p64">
              <a:extLst>
                <a:ext uri="{FF2B5EF4-FFF2-40B4-BE49-F238E27FC236}">
                  <a16:creationId xmlns:a16="http://schemas.microsoft.com/office/drawing/2014/main" id="{66DF7809-1A3D-44FC-ACA7-BAE28892897B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3;p64">
              <a:extLst>
                <a:ext uri="{FF2B5EF4-FFF2-40B4-BE49-F238E27FC236}">
                  <a16:creationId xmlns:a16="http://schemas.microsoft.com/office/drawing/2014/main" id="{7F16190A-C7D1-4C46-B7F1-B1AC7B2732FE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4;p64">
              <a:extLst>
                <a:ext uri="{FF2B5EF4-FFF2-40B4-BE49-F238E27FC236}">
                  <a16:creationId xmlns:a16="http://schemas.microsoft.com/office/drawing/2014/main" id="{71E06171-5C92-41E8-B149-E3971117DFC9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05;p64">
              <a:extLst>
                <a:ext uri="{FF2B5EF4-FFF2-40B4-BE49-F238E27FC236}">
                  <a16:creationId xmlns:a16="http://schemas.microsoft.com/office/drawing/2014/main" id="{57A61C68-6108-447E-848A-AD62B58B9DAD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6506;p64">
              <a:extLst>
                <a:ext uri="{FF2B5EF4-FFF2-40B4-BE49-F238E27FC236}">
                  <a16:creationId xmlns:a16="http://schemas.microsoft.com/office/drawing/2014/main" id="{B173930A-4414-4CCE-86BA-216B7D21BEF5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6507;p64">
              <a:extLst>
                <a:ext uri="{FF2B5EF4-FFF2-40B4-BE49-F238E27FC236}">
                  <a16:creationId xmlns:a16="http://schemas.microsoft.com/office/drawing/2014/main" id="{5F7A173E-46A8-47DB-AB64-B14F4B5A0B49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6508;p64">
              <a:extLst>
                <a:ext uri="{FF2B5EF4-FFF2-40B4-BE49-F238E27FC236}">
                  <a16:creationId xmlns:a16="http://schemas.microsoft.com/office/drawing/2014/main" id="{7B45DC30-4C6D-4EB9-8E4D-1281A5041496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6509;p64">
              <a:extLst>
                <a:ext uri="{FF2B5EF4-FFF2-40B4-BE49-F238E27FC236}">
                  <a16:creationId xmlns:a16="http://schemas.microsoft.com/office/drawing/2014/main" id="{CB8C7955-8159-4700-B51F-4E11EDD69FA8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6510;p64">
              <a:extLst>
                <a:ext uri="{FF2B5EF4-FFF2-40B4-BE49-F238E27FC236}">
                  <a16:creationId xmlns:a16="http://schemas.microsoft.com/office/drawing/2014/main" id="{750F50D6-7D62-47B0-9C92-47967E8EB538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20268EF3-D5C3-486A-8582-0F635904E0E4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Plan &amp; Example</a:t>
            </a:r>
          </a:p>
        </p:txBody>
      </p:sp>
      <p:sp>
        <p:nvSpPr>
          <p:cNvPr id="1424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BBBED15-0E0C-442B-BD38-897914B412CE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25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D1574AF4-8B66-4D20-A833-45DCE83985C7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2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14608F79-CC62-4934-B7EF-9F8021258246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427" name="Google Shape;10411;p81">
            <a:extLst>
              <a:ext uri="{FF2B5EF4-FFF2-40B4-BE49-F238E27FC236}">
                <a16:creationId xmlns:a16="http://schemas.microsoft.com/office/drawing/2014/main" id="{6EBE9898-4F67-4363-B4FF-3534387F003D}"/>
              </a:ext>
            </a:extLst>
          </p:cNvPr>
          <p:cNvGrpSpPr/>
          <p:nvPr/>
        </p:nvGrpSpPr>
        <p:grpSpPr>
          <a:xfrm>
            <a:off x="2081232" y="1326113"/>
            <a:ext cx="5075166" cy="3337296"/>
            <a:chOff x="235800" y="830650"/>
            <a:chExt cx="6978450" cy="4588844"/>
          </a:xfrm>
        </p:grpSpPr>
        <p:sp>
          <p:nvSpPr>
            <p:cNvPr id="1428" name="Google Shape;10412;p81">
              <a:extLst>
                <a:ext uri="{FF2B5EF4-FFF2-40B4-BE49-F238E27FC236}">
                  <a16:creationId xmlns:a16="http://schemas.microsoft.com/office/drawing/2014/main" id="{BC1DD4D0-AC39-466A-8510-6104816A3F14}"/>
                </a:ext>
              </a:extLst>
            </p:cNvPr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0413;p81">
              <a:extLst>
                <a:ext uri="{FF2B5EF4-FFF2-40B4-BE49-F238E27FC236}">
                  <a16:creationId xmlns:a16="http://schemas.microsoft.com/office/drawing/2014/main" id="{2620672A-A6B3-4443-AF54-7570E77FF9EF}"/>
                </a:ext>
              </a:extLst>
            </p:cNvPr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0414;p81">
              <a:extLst>
                <a:ext uri="{FF2B5EF4-FFF2-40B4-BE49-F238E27FC236}">
                  <a16:creationId xmlns:a16="http://schemas.microsoft.com/office/drawing/2014/main" id="{8C95A373-2F5C-4693-9557-C548DD7559EF}"/>
                </a:ext>
              </a:extLst>
            </p:cNvPr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0415;p81">
              <a:extLst>
                <a:ext uri="{FF2B5EF4-FFF2-40B4-BE49-F238E27FC236}">
                  <a16:creationId xmlns:a16="http://schemas.microsoft.com/office/drawing/2014/main" id="{39D5568C-4024-424D-984A-37BAFE4F28C4}"/>
                </a:ext>
              </a:extLst>
            </p:cNvPr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0416;p81">
              <a:extLst>
                <a:ext uri="{FF2B5EF4-FFF2-40B4-BE49-F238E27FC236}">
                  <a16:creationId xmlns:a16="http://schemas.microsoft.com/office/drawing/2014/main" id="{A02B468D-8733-4539-BB01-423E1F6DB83D}"/>
                </a:ext>
              </a:extLst>
            </p:cNvPr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0417;p81">
              <a:extLst>
                <a:ext uri="{FF2B5EF4-FFF2-40B4-BE49-F238E27FC236}">
                  <a16:creationId xmlns:a16="http://schemas.microsoft.com/office/drawing/2014/main" id="{B23E080E-7949-42FC-A0C7-633F7497C600}"/>
                </a:ext>
              </a:extLst>
            </p:cNvPr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4" name="Picture 1433">
            <a:extLst>
              <a:ext uri="{FF2B5EF4-FFF2-40B4-BE49-F238E27FC236}">
                <a16:creationId xmlns:a16="http://schemas.microsoft.com/office/drawing/2014/main" id="{1ED04A94-C1AA-4B2B-8536-0C61DD0AAF1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80" y="2932664"/>
            <a:ext cx="914400" cy="914400"/>
          </a:xfrm>
          <a:prstGeom prst="rect">
            <a:avLst/>
          </a:prstGeom>
        </p:spPr>
      </p:pic>
      <p:sp>
        <p:nvSpPr>
          <p:cNvPr id="1435" name="TextBox 1434">
            <a:extLst>
              <a:ext uri="{FF2B5EF4-FFF2-40B4-BE49-F238E27FC236}">
                <a16:creationId xmlns:a16="http://schemas.microsoft.com/office/drawing/2014/main" id="{89158A92-0386-4053-8581-A79567EE19A0}"/>
              </a:ext>
            </a:extLst>
          </p:cNvPr>
          <p:cNvSpPr txBox="1"/>
          <p:nvPr/>
        </p:nvSpPr>
        <p:spPr>
          <a:xfrm>
            <a:off x="-372204" y="2514606"/>
            <a:ext cx="1890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22514A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Start</a:t>
            </a:r>
          </a:p>
        </p:txBody>
      </p:sp>
      <p:pic>
        <p:nvPicPr>
          <p:cNvPr id="1436" name="Picture 1435">
            <a:extLst>
              <a:ext uri="{FF2B5EF4-FFF2-40B4-BE49-F238E27FC236}">
                <a16:creationId xmlns:a16="http://schemas.microsoft.com/office/drawing/2014/main" id="{FC74EED2-F0EF-4A1A-8147-A991CC7623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318" y="1515127"/>
            <a:ext cx="457200" cy="457200"/>
          </a:xfrm>
          <a:prstGeom prst="rect">
            <a:avLst/>
          </a:prstGeom>
        </p:spPr>
      </p:pic>
      <p:sp>
        <p:nvSpPr>
          <p:cNvPr id="1437" name="TextBox 1436">
            <a:extLst>
              <a:ext uri="{FF2B5EF4-FFF2-40B4-BE49-F238E27FC236}">
                <a16:creationId xmlns:a16="http://schemas.microsoft.com/office/drawing/2014/main" id="{93C55B3A-3233-483B-A876-28B944590C88}"/>
              </a:ext>
            </a:extLst>
          </p:cNvPr>
          <p:cNvSpPr txBox="1"/>
          <p:nvPr/>
        </p:nvSpPr>
        <p:spPr>
          <a:xfrm>
            <a:off x="877054" y="1058427"/>
            <a:ext cx="1841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July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(Week 1-4)</a:t>
            </a:r>
          </a:p>
        </p:txBody>
      </p:sp>
      <p:pic>
        <p:nvPicPr>
          <p:cNvPr id="1438" name="Picture 1437">
            <a:extLst>
              <a:ext uri="{FF2B5EF4-FFF2-40B4-BE49-F238E27FC236}">
                <a16:creationId xmlns:a16="http://schemas.microsoft.com/office/drawing/2014/main" id="{B8FDDC33-9108-4825-86AE-B5283E235F5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160" y="1041687"/>
            <a:ext cx="457200" cy="457200"/>
          </a:xfrm>
          <a:prstGeom prst="rect">
            <a:avLst/>
          </a:prstGeom>
        </p:spPr>
      </p:pic>
      <p:sp>
        <p:nvSpPr>
          <p:cNvPr id="1439" name="TextBox 1438">
            <a:extLst>
              <a:ext uri="{FF2B5EF4-FFF2-40B4-BE49-F238E27FC236}">
                <a16:creationId xmlns:a16="http://schemas.microsoft.com/office/drawing/2014/main" id="{0FB572B5-B368-41B8-AABA-29846FE7640F}"/>
              </a:ext>
            </a:extLst>
          </p:cNvPr>
          <p:cNvSpPr txBox="1"/>
          <p:nvPr/>
        </p:nvSpPr>
        <p:spPr>
          <a:xfrm>
            <a:off x="3055159" y="712720"/>
            <a:ext cx="1841629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ea typeface="Raleway"/>
                <a:cs typeface="TH SarabunPSK" panose="020B0500040200020003" pitchFamily="34" charset="-34"/>
                <a:sym typeface="Raleway"/>
              </a:rPr>
              <a:t>Install Tools &amp;</a:t>
            </a:r>
          </a:p>
          <a:p>
            <a:pPr lvl="0" algn="ctr">
              <a:lnSpc>
                <a:spcPct val="115000"/>
              </a:lnSpc>
            </a:pPr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ea typeface="Raleway"/>
                <a:cs typeface="TH SarabunPSK" panose="020B0500040200020003" pitchFamily="34" charset="-34"/>
                <a:sym typeface="Raleway"/>
              </a:rPr>
              <a:t>Meeting</a:t>
            </a:r>
          </a:p>
        </p:txBody>
      </p:sp>
      <p:sp>
        <p:nvSpPr>
          <p:cNvPr id="1440" name="TextBox 1439">
            <a:extLst>
              <a:ext uri="{FF2B5EF4-FFF2-40B4-BE49-F238E27FC236}">
                <a16:creationId xmlns:a16="http://schemas.microsoft.com/office/drawing/2014/main" id="{473F1A8D-8EC3-4FFD-A286-575BABD09551}"/>
              </a:ext>
            </a:extLst>
          </p:cNvPr>
          <p:cNvSpPr txBox="1"/>
          <p:nvPr/>
        </p:nvSpPr>
        <p:spPr>
          <a:xfrm>
            <a:off x="3113431" y="3967702"/>
            <a:ext cx="1768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August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(Week 5-8)</a:t>
            </a:r>
          </a:p>
          <a:p>
            <a:pPr algn="ctr"/>
            <a:endParaRPr lang="en-US" sz="1800" b="1" dirty="0">
              <a:solidFill>
                <a:srgbClr val="22514A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1441" name="TextBox 1440">
            <a:extLst>
              <a:ext uri="{FF2B5EF4-FFF2-40B4-BE49-F238E27FC236}">
                <a16:creationId xmlns:a16="http://schemas.microsoft.com/office/drawing/2014/main" id="{A0828BA1-2201-4E40-A35B-6B1E109A3F17}"/>
              </a:ext>
            </a:extLst>
          </p:cNvPr>
          <p:cNvSpPr txBox="1"/>
          <p:nvPr/>
        </p:nvSpPr>
        <p:spPr>
          <a:xfrm>
            <a:off x="1225461" y="3797890"/>
            <a:ext cx="1841629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ea typeface="Raleway"/>
                <a:cs typeface="TH SarabunPSK" panose="020B0500040200020003" pitchFamily="34" charset="-34"/>
                <a:sym typeface="Raleway"/>
              </a:rPr>
              <a:t>Develop</a:t>
            </a:r>
          </a:p>
          <a:p>
            <a:pPr lvl="0" algn="ctr">
              <a:lnSpc>
                <a:spcPct val="115000"/>
              </a:lnSpc>
            </a:pPr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ea typeface="Raleway"/>
                <a:cs typeface="TH SarabunPSK" panose="020B0500040200020003" pitchFamily="34" charset="-34"/>
                <a:sym typeface="Raleway"/>
              </a:rPr>
              <a:t>System</a:t>
            </a:r>
          </a:p>
        </p:txBody>
      </p:sp>
      <p:sp>
        <p:nvSpPr>
          <p:cNvPr id="1442" name="TextBox 1441">
            <a:extLst>
              <a:ext uri="{FF2B5EF4-FFF2-40B4-BE49-F238E27FC236}">
                <a16:creationId xmlns:a16="http://schemas.microsoft.com/office/drawing/2014/main" id="{4CCED414-6DE0-44FE-A5EC-945B31039B40}"/>
              </a:ext>
            </a:extLst>
          </p:cNvPr>
          <p:cNvSpPr txBox="1"/>
          <p:nvPr/>
        </p:nvSpPr>
        <p:spPr>
          <a:xfrm>
            <a:off x="4248278" y="974308"/>
            <a:ext cx="2011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September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(Week 9-12)</a:t>
            </a:r>
          </a:p>
        </p:txBody>
      </p:sp>
      <p:pic>
        <p:nvPicPr>
          <p:cNvPr id="1443" name="Picture 1442">
            <a:extLst>
              <a:ext uri="{FF2B5EF4-FFF2-40B4-BE49-F238E27FC236}">
                <a16:creationId xmlns:a16="http://schemas.microsoft.com/office/drawing/2014/main" id="{49D79C7A-5048-4C5C-AAA3-B8659406383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279" y="999995"/>
            <a:ext cx="457200" cy="457200"/>
          </a:xfrm>
          <a:prstGeom prst="rect">
            <a:avLst/>
          </a:prstGeom>
        </p:spPr>
      </p:pic>
      <p:sp>
        <p:nvSpPr>
          <p:cNvPr id="1444" name="TextBox 1443">
            <a:extLst>
              <a:ext uri="{FF2B5EF4-FFF2-40B4-BE49-F238E27FC236}">
                <a16:creationId xmlns:a16="http://schemas.microsoft.com/office/drawing/2014/main" id="{6AC5003D-C4BA-4E09-AF4A-94406BF4C8BE}"/>
              </a:ext>
            </a:extLst>
          </p:cNvPr>
          <p:cNvSpPr txBox="1"/>
          <p:nvPr/>
        </p:nvSpPr>
        <p:spPr>
          <a:xfrm>
            <a:off x="6464608" y="809936"/>
            <a:ext cx="1841629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ea typeface="Raleway"/>
                <a:cs typeface="TH SarabunPSK" panose="020B0500040200020003" pitchFamily="34" charset="-34"/>
                <a:sym typeface="Raleway"/>
              </a:rPr>
              <a:t>Develop &amp; Test</a:t>
            </a:r>
          </a:p>
          <a:p>
            <a:pPr lvl="0" algn="ctr">
              <a:lnSpc>
                <a:spcPct val="115000"/>
              </a:lnSpc>
            </a:pPr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ea typeface="Raleway"/>
                <a:cs typeface="TH SarabunPSK" panose="020B0500040200020003" pitchFamily="34" charset="-34"/>
                <a:sym typeface="Raleway"/>
              </a:rPr>
              <a:t>System</a:t>
            </a:r>
          </a:p>
        </p:txBody>
      </p:sp>
      <p:sp>
        <p:nvSpPr>
          <p:cNvPr id="1445" name="TextBox 1444">
            <a:extLst>
              <a:ext uri="{FF2B5EF4-FFF2-40B4-BE49-F238E27FC236}">
                <a16:creationId xmlns:a16="http://schemas.microsoft.com/office/drawing/2014/main" id="{2FB666E5-7CD7-4304-B6B0-9E549322527B}"/>
              </a:ext>
            </a:extLst>
          </p:cNvPr>
          <p:cNvSpPr txBox="1"/>
          <p:nvPr/>
        </p:nvSpPr>
        <p:spPr>
          <a:xfrm>
            <a:off x="5170638" y="3842013"/>
            <a:ext cx="2188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October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(Week 13-16)</a:t>
            </a:r>
          </a:p>
        </p:txBody>
      </p:sp>
      <p:pic>
        <p:nvPicPr>
          <p:cNvPr id="1446" name="Picture 1445">
            <a:extLst>
              <a:ext uri="{FF2B5EF4-FFF2-40B4-BE49-F238E27FC236}">
                <a16:creationId xmlns:a16="http://schemas.microsoft.com/office/drawing/2014/main" id="{3BE7198D-5241-4CE9-B560-EF53293C1E1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272" y="3734052"/>
            <a:ext cx="457200" cy="457200"/>
          </a:xfrm>
          <a:prstGeom prst="rect">
            <a:avLst/>
          </a:prstGeom>
        </p:spPr>
      </p:pic>
      <p:sp>
        <p:nvSpPr>
          <p:cNvPr id="1447" name="TextBox 1446">
            <a:extLst>
              <a:ext uri="{FF2B5EF4-FFF2-40B4-BE49-F238E27FC236}">
                <a16:creationId xmlns:a16="http://schemas.microsoft.com/office/drawing/2014/main" id="{C340B9E9-0B29-4F84-B9EA-CDF463F9EBE1}"/>
              </a:ext>
            </a:extLst>
          </p:cNvPr>
          <p:cNvSpPr txBox="1"/>
          <p:nvPr/>
        </p:nvSpPr>
        <p:spPr>
          <a:xfrm>
            <a:off x="6888140" y="4123173"/>
            <a:ext cx="1841629" cy="410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ea typeface="Raleway"/>
                <a:cs typeface="TH SarabunPSK" panose="020B0500040200020003" pitchFamily="34" charset="-34"/>
                <a:sym typeface="Raleway"/>
              </a:rPr>
              <a:t>Deploy &amp; Training</a:t>
            </a:r>
          </a:p>
        </p:txBody>
      </p:sp>
      <p:sp>
        <p:nvSpPr>
          <p:cNvPr id="1448" name="TextBox 1447">
            <a:extLst>
              <a:ext uri="{FF2B5EF4-FFF2-40B4-BE49-F238E27FC236}">
                <a16:creationId xmlns:a16="http://schemas.microsoft.com/office/drawing/2014/main" id="{0AD6E63A-6C0D-4191-AEF6-A3D780B32C20}"/>
              </a:ext>
            </a:extLst>
          </p:cNvPr>
          <p:cNvSpPr txBox="1"/>
          <p:nvPr/>
        </p:nvSpPr>
        <p:spPr>
          <a:xfrm>
            <a:off x="6352504" y="2156310"/>
            <a:ext cx="1890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22514A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Finish</a:t>
            </a:r>
          </a:p>
        </p:txBody>
      </p:sp>
      <p:pic>
        <p:nvPicPr>
          <p:cNvPr id="1449" name="Picture 1448">
            <a:extLst>
              <a:ext uri="{FF2B5EF4-FFF2-40B4-BE49-F238E27FC236}">
                <a16:creationId xmlns:a16="http://schemas.microsoft.com/office/drawing/2014/main" id="{2CDC3909-6956-4A0B-A79E-3AE44BFD38CC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93" y="2973922"/>
            <a:ext cx="640080" cy="640080"/>
          </a:xfrm>
          <a:prstGeom prst="rect">
            <a:avLst/>
          </a:prstGeom>
        </p:spPr>
      </p:pic>
      <p:pic>
        <p:nvPicPr>
          <p:cNvPr id="1450" name="Picture 1449">
            <a:extLst>
              <a:ext uri="{FF2B5EF4-FFF2-40B4-BE49-F238E27FC236}">
                <a16:creationId xmlns:a16="http://schemas.microsoft.com/office/drawing/2014/main" id="{D4A3B9C0-14F1-4999-8EBF-D1DD41B9540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795" y="985599"/>
            <a:ext cx="457200" cy="457200"/>
          </a:xfrm>
          <a:prstGeom prst="rect">
            <a:avLst/>
          </a:prstGeom>
        </p:spPr>
      </p:pic>
      <p:pic>
        <p:nvPicPr>
          <p:cNvPr id="1451" name="Picture 1450">
            <a:extLst>
              <a:ext uri="{FF2B5EF4-FFF2-40B4-BE49-F238E27FC236}">
                <a16:creationId xmlns:a16="http://schemas.microsoft.com/office/drawing/2014/main" id="{FB9679FD-76B5-48A6-955E-3541D311C674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003" y="2162446"/>
            <a:ext cx="457200" cy="457200"/>
          </a:xfrm>
          <a:prstGeom prst="rect">
            <a:avLst/>
          </a:prstGeom>
        </p:spPr>
      </p:pic>
      <p:pic>
        <p:nvPicPr>
          <p:cNvPr id="1452" name="Picture 1451">
            <a:extLst>
              <a:ext uri="{FF2B5EF4-FFF2-40B4-BE49-F238E27FC236}">
                <a16:creationId xmlns:a16="http://schemas.microsoft.com/office/drawing/2014/main" id="{5C1C2EA8-B75B-4217-9202-2B6D50ED02EE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381" y="3753595"/>
            <a:ext cx="457200" cy="457200"/>
          </a:xfrm>
          <a:prstGeom prst="rect">
            <a:avLst/>
          </a:prstGeom>
        </p:spPr>
      </p:pic>
      <p:pic>
        <p:nvPicPr>
          <p:cNvPr id="1453" name="Picture 1452">
            <a:extLst>
              <a:ext uri="{FF2B5EF4-FFF2-40B4-BE49-F238E27FC236}">
                <a16:creationId xmlns:a16="http://schemas.microsoft.com/office/drawing/2014/main" id="{EB31EF09-EBAE-4623-8514-4B5E41C27C2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307" y="3958536"/>
            <a:ext cx="457200" cy="457200"/>
          </a:xfrm>
          <a:prstGeom prst="rect">
            <a:avLst/>
          </a:prstGeom>
        </p:spPr>
      </p:pic>
      <p:pic>
        <p:nvPicPr>
          <p:cNvPr id="1454" name="Picture 1453">
            <a:extLst>
              <a:ext uri="{FF2B5EF4-FFF2-40B4-BE49-F238E27FC236}">
                <a16:creationId xmlns:a16="http://schemas.microsoft.com/office/drawing/2014/main" id="{EA1B5EE5-9CF1-47BD-9A26-01908554440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101" y="4002612"/>
            <a:ext cx="457200" cy="457200"/>
          </a:xfrm>
          <a:prstGeom prst="rect">
            <a:avLst/>
          </a:prstGeom>
        </p:spPr>
      </p:pic>
      <p:pic>
        <p:nvPicPr>
          <p:cNvPr id="1455" name="Picture 1454">
            <a:extLst>
              <a:ext uri="{FF2B5EF4-FFF2-40B4-BE49-F238E27FC236}">
                <a16:creationId xmlns:a16="http://schemas.microsoft.com/office/drawing/2014/main" id="{191DFCDB-1FDD-4629-89E1-108B423404B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553" y="1034643"/>
            <a:ext cx="457200" cy="457200"/>
          </a:xfrm>
          <a:prstGeom prst="rect">
            <a:avLst/>
          </a:prstGeom>
        </p:spPr>
      </p:pic>
      <p:pic>
        <p:nvPicPr>
          <p:cNvPr id="1456" name="Picture 1455">
            <a:extLst>
              <a:ext uri="{FF2B5EF4-FFF2-40B4-BE49-F238E27FC236}">
                <a16:creationId xmlns:a16="http://schemas.microsoft.com/office/drawing/2014/main" id="{57B0D72A-5347-4305-B4D9-F43F023AA7C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566" y="1502168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784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2.09877E-6 L 0.16371 -0.2620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77" y="-131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371 -0.26203 L 0.24618 0.0595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160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618 0.05957 L 0.46614 -0.282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90" y="-170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614 -0.2821 L 0.61145 0.01019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57" y="145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1145 0.01019 L 0.55503 -0.2163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0" y="-113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F206FFE-1466-48E6-84B7-BBBDCD67A267}"/>
              </a:ext>
            </a:extLst>
          </p:cNvPr>
          <p:cNvGrpSpPr/>
          <p:nvPr/>
        </p:nvGrpSpPr>
        <p:grpSpPr>
          <a:xfrm>
            <a:off x="7564851" y="1547966"/>
            <a:ext cx="675100" cy="356100"/>
            <a:chOff x="7564851" y="1547966"/>
            <a:chExt cx="675100" cy="356100"/>
          </a:xfrm>
        </p:grpSpPr>
        <p:sp>
          <p:nvSpPr>
            <p:cNvPr id="23" name="Google Shape;263;p19">
              <a:extLst>
                <a:ext uri="{FF2B5EF4-FFF2-40B4-BE49-F238E27FC236}">
                  <a16:creationId xmlns:a16="http://schemas.microsoft.com/office/drawing/2014/main" id="{48059278-1006-4B71-BD2D-F33C7D1A9C62}"/>
                </a:ext>
              </a:extLst>
            </p:cNvPr>
            <p:cNvSpPr/>
            <p:nvPr/>
          </p:nvSpPr>
          <p:spPr>
            <a:xfrm>
              <a:off x="7564851" y="17582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4;p19">
              <a:extLst>
                <a:ext uri="{FF2B5EF4-FFF2-40B4-BE49-F238E27FC236}">
                  <a16:creationId xmlns:a16="http://schemas.microsoft.com/office/drawing/2014/main" id="{7ED86162-0F1D-4E9F-BA2C-20C01A0FC7F9}"/>
                </a:ext>
              </a:extLst>
            </p:cNvPr>
            <p:cNvSpPr/>
            <p:nvPr/>
          </p:nvSpPr>
          <p:spPr>
            <a:xfrm>
              <a:off x="7846351" y="15479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71415AF-139C-45DE-965F-A5C4C37B01DA}"/>
              </a:ext>
            </a:extLst>
          </p:cNvPr>
          <p:cNvGrpSpPr/>
          <p:nvPr/>
        </p:nvGrpSpPr>
        <p:grpSpPr>
          <a:xfrm>
            <a:off x="3640764" y="1289744"/>
            <a:ext cx="871987" cy="358579"/>
            <a:chOff x="3640764" y="1289744"/>
            <a:chExt cx="871987" cy="358579"/>
          </a:xfrm>
        </p:grpSpPr>
        <p:sp>
          <p:nvSpPr>
            <p:cNvPr id="25" name="Google Shape;265;p19">
              <a:extLst>
                <a:ext uri="{FF2B5EF4-FFF2-40B4-BE49-F238E27FC236}">
                  <a16:creationId xmlns:a16="http://schemas.microsoft.com/office/drawing/2014/main" id="{9FCBC2B3-6793-4796-AD5D-87400326CC33}"/>
                </a:ext>
              </a:extLst>
            </p:cNvPr>
            <p:cNvSpPr/>
            <p:nvPr/>
          </p:nvSpPr>
          <p:spPr>
            <a:xfrm rot="10800000">
              <a:off x="4119151" y="1502523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6;p19">
              <a:extLst>
                <a:ext uri="{FF2B5EF4-FFF2-40B4-BE49-F238E27FC236}">
                  <a16:creationId xmlns:a16="http://schemas.microsoft.com/office/drawing/2014/main" id="{3345775A-9867-45DD-90C1-EC389998420C}"/>
                </a:ext>
              </a:extLst>
            </p:cNvPr>
            <p:cNvSpPr/>
            <p:nvPr/>
          </p:nvSpPr>
          <p:spPr>
            <a:xfrm rot="10800000">
              <a:off x="3922264" y="12897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7;p19">
              <a:extLst>
                <a:ext uri="{FF2B5EF4-FFF2-40B4-BE49-F238E27FC236}">
                  <a16:creationId xmlns:a16="http://schemas.microsoft.com/office/drawing/2014/main" id="{E79EBAFF-6249-4DB6-AC10-2412DDB843A3}"/>
                </a:ext>
              </a:extLst>
            </p:cNvPr>
            <p:cNvSpPr/>
            <p:nvPr/>
          </p:nvSpPr>
          <p:spPr>
            <a:xfrm rot="10800000">
              <a:off x="3640764" y="15000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BF3CB1E-538B-4F9A-92B4-D9406C4B55F0}"/>
              </a:ext>
            </a:extLst>
          </p:cNvPr>
          <p:cNvGrpSpPr/>
          <p:nvPr/>
        </p:nvGrpSpPr>
        <p:grpSpPr>
          <a:xfrm>
            <a:off x="5597593" y="4236515"/>
            <a:ext cx="891500" cy="356100"/>
            <a:chOff x="5597593" y="4236515"/>
            <a:chExt cx="891500" cy="356100"/>
          </a:xfrm>
        </p:grpSpPr>
        <p:sp>
          <p:nvSpPr>
            <p:cNvPr id="29" name="Google Shape;268;p19">
              <a:extLst>
                <a:ext uri="{FF2B5EF4-FFF2-40B4-BE49-F238E27FC236}">
                  <a16:creationId xmlns:a16="http://schemas.microsoft.com/office/drawing/2014/main" id="{884D9379-55AF-4422-9465-1B0986B7AFC0}"/>
                </a:ext>
              </a:extLst>
            </p:cNvPr>
            <p:cNvSpPr/>
            <p:nvPr/>
          </p:nvSpPr>
          <p:spPr>
            <a:xfrm>
              <a:off x="60954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9;p19">
              <a:extLst>
                <a:ext uri="{FF2B5EF4-FFF2-40B4-BE49-F238E27FC236}">
                  <a16:creationId xmlns:a16="http://schemas.microsoft.com/office/drawing/2014/main" id="{444FDEED-E34E-432A-93C9-E15209CD8F45}"/>
                </a:ext>
              </a:extLst>
            </p:cNvPr>
            <p:cNvSpPr/>
            <p:nvPr/>
          </p:nvSpPr>
          <p:spPr>
            <a:xfrm flipH="1">
              <a:off x="5879093" y="44468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0;p19">
              <a:extLst>
                <a:ext uri="{FF2B5EF4-FFF2-40B4-BE49-F238E27FC236}">
                  <a16:creationId xmlns:a16="http://schemas.microsoft.com/office/drawing/2014/main" id="{D8E80A1E-B959-4836-983E-EB5B1C836D2E}"/>
                </a:ext>
              </a:extLst>
            </p:cNvPr>
            <p:cNvSpPr/>
            <p:nvPr/>
          </p:nvSpPr>
          <p:spPr>
            <a:xfrm flipH="1">
              <a:off x="55975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7" name="Rectangle: Top Corners Rounded 486">
            <a:extLst>
              <a:ext uri="{FF2B5EF4-FFF2-40B4-BE49-F238E27FC236}">
                <a16:creationId xmlns:a16="http://schemas.microsoft.com/office/drawing/2014/main" id="{D5BF0A47-ADB2-44CE-9FB0-9B9DEC0241F0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8" name="Picture 2">
            <a:extLst>
              <a:ext uri="{FF2B5EF4-FFF2-40B4-BE49-F238E27FC236}">
                <a16:creationId xmlns:a16="http://schemas.microsoft.com/office/drawing/2014/main" id="{A18F9FA1-35ED-4A64-9DD9-7C7B50A1B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9" name="Title 1">
            <a:extLst>
              <a:ext uri="{FF2B5EF4-FFF2-40B4-BE49-F238E27FC236}">
                <a16:creationId xmlns:a16="http://schemas.microsoft.com/office/drawing/2014/main" id="{2C93BD2B-8455-4384-812E-8FAAABBF8055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90" name="Straight Connector 489">
            <a:extLst>
              <a:ext uri="{FF2B5EF4-FFF2-40B4-BE49-F238E27FC236}">
                <a16:creationId xmlns:a16="http://schemas.microsoft.com/office/drawing/2014/main" id="{1EFEFDC1-D7A6-46D8-9B5A-6A4F041FCEA2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1" name="Title 1">
            <a:extLst>
              <a:ext uri="{FF2B5EF4-FFF2-40B4-BE49-F238E27FC236}">
                <a16:creationId xmlns:a16="http://schemas.microsoft.com/office/drawing/2014/main" id="{1AFAFB53-1B92-48EA-9BAB-51F181904D6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92" name="Picture 2" descr="C.S.I. Group – ไทย">
            <a:extLst>
              <a:ext uri="{FF2B5EF4-FFF2-40B4-BE49-F238E27FC236}">
                <a16:creationId xmlns:a16="http://schemas.microsoft.com/office/drawing/2014/main" id="{18EA8A1A-F3B3-41D0-9EDA-7B0D2E6C96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5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7F2C466-BD16-40C2-BC18-6FBB6EBEB2E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Plan &amp; Example</a:t>
            </a:r>
          </a:p>
        </p:txBody>
      </p:sp>
      <p:sp>
        <p:nvSpPr>
          <p:cNvPr id="49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03E8D0BA-5F84-4B84-9C07-3E7A956B206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F1CE7DC-43B1-449F-A164-1D60DA0CC2B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97AE427-6871-43DE-B1E3-E6208D8B8439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11" name="Picture 510">
            <a:extLst>
              <a:ext uri="{FF2B5EF4-FFF2-40B4-BE49-F238E27FC236}">
                <a16:creationId xmlns:a16="http://schemas.microsoft.com/office/drawing/2014/main" id="{D6E56F49-9435-4029-ABFC-92F6B74CDE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293" y="1497568"/>
            <a:ext cx="1937450" cy="2148364"/>
          </a:xfrm>
          <a:prstGeom prst="rect">
            <a:avLst/>
          </a:prstGeom>
        </p:spPr>
      </p:pic>
      <p:sp>
        <p:nvSpPr>
          <p:cNvPr id="512" name="Title 1">
            <a:extLst>
              <a:ext uri="{FF2B5EF4-FFF2-40B4-BE49-F238E27FC236}">
                <a16:creationId xmlns:a16="http://schemas.microsoft.com/office/drawing/2014/main" id="{30253C6D-35BF-4DE6-A55A-DDED1066A192}"/>
              </a:ext>
            </a:extLst>
          </p:cNvPr>
          <p:cNvSpPr txBox="1">
            <a:spLocks/>
          </p:cNvSpPr>
          <p:nvPr/>
        </p:nvSpPr>
        <p:spPr>
          <a:xfrm>
            <a:off x="2790018" y="2437005"/>
            <a:ext cx="6031763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EXAMPLE</a:t>
            </a:r>
          </a:p>
          <a:p>
            <a:pPr algn="ctr"/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WORK</a:t>
            </a:r>
          </a:p>
        </p:txBody>
      </p:sp>
    </p:spTree>
    <p:extLst>
      <p:ext uri="{BB962C8B-B14F-4D97-AF65-F5344CB8AC3E}">
        <p14:creationId xmlns:p14="http://schemas.microsoft.com/office/powerpoint/2010/main" val="2871751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2870995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2942115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Plan &amp; Example</a:t>
            </a:r>
          </a:p>
        </p:txBody>
      </p:sp>
      <p:sp>
        <p:nvSpPr>
          <p:cNvPr id="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901265" y="2244670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4119151" y="15025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3922264" y="12897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3640764" y="15000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6597;p66">
            <a:extLst>
              <a:ext uri="{FF2B5EF4-FFF2-40B4-BE49-F238E27FC236}">
                <a16:creationId xmlns:a16="http://schemas.microsoft.com/office/drawing/2014/main" id="{E918BD70-C949-4066-9768-1037DE42AE17}"/>
              </a:ext>
            </a:extLst>
          </p:cNvPr>
          <p:cNvGrpSpPr/>
          <p:nvPr/>
        </p:nvGrpSpPr>
        <p:grpSpPr>
          <a:xfrm flipH="1">
            <a:off x="1364092" y="358216"/>
            <a:ext cx="6947983" cy="4119913"/>
            <a:chOff x="2043907" y="1175363"/>
            <a:chExt cx="5168793" cy="3055414"/>
          </a:xfrm>
        </p:grpSpPr>
        <p:sp>
          <p:nvSpPr>
            <p:cNvPr id="313" name="Google Shape;6598;p66">
              <a:extLst>
                <a:ext uri="{FF2B5EF4-FFF2-40B4-BE49-F238E27FC236}">
                  <a16:creationId xmlns:a16="http://schemas.microsoft.com/office/drawing/2014/main" id="{365CFE42-98FC-4452-B809-4761C70A776A}"/>
                </a:ext>
              </a:extLst>
            </p:cNvPr>
            <p:cNvSpPr/>
            <p:nvPr/>
          </p:nvSpPr>
          <p:spPr>
            <a:xfrm>
              <a:off x="5127047" y="1426065"/>
              <a:ext cx="2085654" cy="2487602"/>
            </a:xfrm>
            <a:custGeom>
              <a:avLst/>
              <a:gdLst/>
              <a:ahLst/>
              <a:cxnLst/>
              <a:rect l="l" t="t" r="r" b="b"/>
              <a:pathLst>
                <a:path w="87697" h="104598" extrusionOk="0">
                  <a:moveTo>
                    <a:pt x="1" y="1"/>
                  </a:moveTo>
                  <a:lnTo>
                    <a:pt x="4285" y="104597"/>
                  </a:lnTo>
                  <a:lnTo>
                    <a:pt x="87697" y="104597"/>
                  </a:lnTo>
                  <a:lnTo>
                    <a:pt x="833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599;p66">
              <a:extLst>
                <a:ext uri="{FF2B5EF4-FFF2-40B4-BE49-F238E27FC236}">
                  <a16:creationId xmlns:a16="http://schemas.microsoft.com/office/drawing/2014/main" id="{5BE47BC9-2A3C-4540-B9F0-B26F7F9BC5CF}"/>
                </a:ext>
              </a:extLst>
            </p:cNvPr>
            <p:cNvSpPr/>
            <p:nvPr/>
          </p:nvSpPr>
          <p:spPr>
            <a:xfrm>
              <a:off x="2043907" y="1175363"/>
              <a:ext cx="5065768" cy="258159"/>
            </a:xfrm>
            <a:custGeom>
              <a:avLst/>
              <a:gdLst/>
              <a:ahLst/>
              <a:cxnLst/>
              <a:rect l="l" t="t" r="r" b="b"/>
              <a:pathLst>
                <a:path w="213004" h="10855" extrusionOk="0">
                  <a:moveTo>
                    <a:pt x="4618" y="0"/>
                  </a:moveTo>
                  <a:lnTo>
                    <a:pt x="4094" y="95"/>
                  </a:lnTo>
                  <a:lnTo>
                    <a:pt x="3618" y="238"/>
                  </a:lnTo>
                  <a:lnTo>
                    <a:pt x="3142" y="381"/>
                  </a:lnTo>
                  <a:lnTo>
                    <a:pt x="2714" y="619"/>
                  </a:lnTo>
                  <a:lnTo>
                    <a:pt x="2285" y="857"/>
                  </a:lnTo>
                  <a:lnTo>
                    <a:pt x="1857" y="1190"/>
                  </a:lnTo>
                  <a:lnTo>
                    <a:pt x="1523" y="1523"/>
                  </a:lnTo>
                  <a:lnTo>
                    <a:pt x="1190" y="1857"/>
                  </a:lnTo>
                  <a:lnTo>
                    <a:pt x="905" y="2238"/>
                  </a:lnTo>
                  <a:lnTo>
                    <a:pt x="619" y="2666"/>
                  </a:lnTo>
                  <a:lnTo>
                    <a:pt x="428" y="3142"/>
                  </a:lnTo>
                  <a:lnTo>
                    <a:pt x="238" y="3618"/>
                  </a:lnTo>
                  <a:lnTo>
                    <a:pt x="95" y="4094"/>
                  </a:lnTo>
                  <a:lnTo>
                    <a:pt x="48" y="4618"/>
                  </a:lnTo>
                  <a:lnTo>
                    <a:pt x="0" y="5142"/>
                  </a:lnTo>
                  <a:lnTo>
                    <a:pt x="0" y="5713"/>
                  </a:lnTo>
                  <a:lnTo>
                    <a:pt x="48" y="6237"/>
                  </a:lnTo>
                  <a:lnTo>
                    <a:pt x="95" y="6760"/>
                  </a:lnTo>
                  <a:lnTo>
                    <a:pt x="238" y="7237"/>
                  </a:lnTo>
                  <a:lnTo>
                    <a:pt x="428" y="7713"/>
                  </a:lnTo>
                  <a:lnTo>
                    <a:pt x="619" y="8141"/>
                  </a:lnTo>
                  <a:lnTo>
                    <a:pt x="905" y="8570"/>
                  </a:lnTo>
                  <a:lnTo>
                    <a:pt x="1190" y="8950"/>
                  </a:lnTo>
                  <a:lnTo>
                    <a:pt x="1523" y="9331"/>
                  </a:lnTo>
                  <a:lnTo>
                    <a:pt x="1857" y="9665"/>
                  </a:lnTo>
                  <a:lnTo>
                    <a:pt x="2285" y="9950"/>
                  </a:lnTo>
                  <a:lnTo>
                    <a:pt x="2714" y="10236"/>
                  </a:lnTo>
                  <a:lnTo>
                    <a:pt x="3142" y="10426"/>
                  </a:lnTo>
                  <a:lnTo>
                    <a:pt x="3618" y="10617"/>
                  </a:lnTo>
                  <a:lnTo>
                    <a:pt x="4094" y="10760"/>
                  </a:lnTo>
                  <a:lnTo>
                    <a:pt x="4618" y="10807"/>
                  </a:lnTo>
                  <a:lnTo>
                    <a:pt x="5142" y="10855"/>
                  </a:lnTo>
                  <a:lnTo>
                    <a:pt x="213003" y="10855"/>
                  </a:lnTo>
                  <a:lnTo>
                    <a:pt x="213003" y="10284"/>
                  </a:lnTo>
                  <a:lnTo>
                    <a:pt x="212956" y="9236"/>
                  </a:lnTo>
                  <a:lnTo>
                    <a:pt x="212813" y="8189"/>
                  </a:lnTo>
                  <a:lnTo>
                    <a:pt x="212575" y="7237"/>
                  </a:lnTo>
                  <a:lnTo>
                    <a:pt x="212194" y="6284"/>
                  </a:lnTo>
                  <a:lnTo>
                    <a:pt x="211765" y="5380"/>
                  </a:lnTo>
                  <a:lnTo>
                    <a:pt x="211242" y="4523"/>
                  </a:lnTo>
                  <a:lnTo>
                    <a:pt x="210670" y="3713"/>
                  </a:lnTo>
                  <a:lnTo>
                    <a:pt x="210004" y="2999"/>
                  </a:lnTo>
                  <a:lnTo>
                    <a:pt x="209290" y="2333"/>
                  </a:lnTo>
                  <a:lnTo>
                    <a:pt x="208480" y="1762"/>
                  </a:lnTo>
                  <a:lnTo>
                    <a:pt x="207623" y="1238"/>
                  </a:lnTo>
                  <a:lnTo>
                    <a:pt x="206719" y="809"/>
                  </a:lnTo>
                  <a:lnTo>
                    <a:pt x="205814" y="476"/>
                  </a:lnTo>
                  <a:lnTo>
                    <a:pt x="204814" y="190"/>
                  </a:lnTo>
                  <a:lnTo>
                    <a:pt x="203815" y="48"/>
                  </a:lnTo>
                  <a:lnTo>
                    <a:pt x="20272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600;p66">
              <a:extLst>
                <a:ext uri="{FF2B5EF4-FFF2-40B4-BE49-F238E27FC236}">
                  <a16:creationId xmlns:a16="http://schemas.microsoft.com/office/drawing/2014/main" id="{A4151714-A083-44C1-8D84-820CD986D489}"/>
                </a:ext>
              </a:extLst>
            </p:cNvPr>
            <p:cNvSpPr/>
            <p:nvPr/>
          </p:nvSpPr>
          <p:spPr>
            <a:xfrm>
              <a:off x="6902434" y="1309460"/>
              <a:ext cx="142695" cy="116629"/>
            </a:xfrm>
            <a:custGeom>
              <a:avLst/>
              <a:gdLst/>
              <a:ahLst/>
              <a:cxnLst/>
              <a:rect l="l" t="t" r="r" b="b"/>
              <a:pathLst>
                <a:path w="6000" h="4904" extrusionOk="0">
                  <a:moveTo>
                    <a:pt x="3000" y="0"/>
                  </a:moveTo>
                  <a:lnTo>
                    <a:pt x="2667" y="48"/>
                  </a:lnTo>
                  <a:lnTo>
                    <a:pt x="2381" y="48"/>
                  </a:lnTo>
                  <a:lnTo>
                    <a:pt x="2096" y="143"/>
                  </a:lnTo>
                  <a:lnTo>
                    <a:pt x="1810" y="238"/>
                  </a:lnTo>
                  <a:lnTo>
                    <a:pt x="1334" y="524"/>
                  </a:lnTo>
                  <a:lnTo>
                    <a:pt x="858" y="905"/>
                  </a:lnTo>
                  <a:lnTo>
                    <a:pt x="477" y="1333"/>
                  </a:lnTo>
                  <a:lnTo>
                    <a:pt x="239" y="1857"/>
                  </a:lnTo>
                  <a:lnTo>
                    <a:pt x="96" y="2143"/>
                  </a:lnTo>
                  <a:lnTo>
                    <a:pt x="48" y="2428"/>
                  </a:lnTo>
                  <a:lnTo>
                    <a:pt x="1" y="2714"/>
                  </a:lnTo>
                  <a:lnTo>
                    <a:pt x="1" y="3047"/>
                  </a:lnTo>
                  <a:lnTo>
                    <a:pt x="1" y="4904"/>
                  </a:lnTo>
                  <a:lnTo>
                    <a:pt x="6000" y="4904"/>
                  </a:lnTo>
                  <a:lnTo>
                    <a:pt x="6000" y="3047"/>
                  </a:lnTo>
                  <a:lnTo>
                    <a:pt x="6000" y="2999"/>
                  </a:lnTo>
                  <a:lnTo>
                    <a:pt x="6000" y="2714"/>
                  </a:lnTo>
                  <a:lnTo>
                    <a:pt x="5952" y="2428"/>
                  </a:lnTo>
                  <a:lnTo>
                    <a:pt x="5857" y="2143"/>
                  </a:lnTo>
                  <a:lnTo>
                    <a:pt x="5761" y="1857"/>
                  </a:lnTo>
                  <a:lnTo>
                    <a:pt x="5476" y="1333"/>
                  </a:lnTo>
                  <a:lnTo>
                    <a:pt x="5143" y="905"/>
                  </a:lnTo>
                  <a:lnTo>
                    <a:pt x="4666" y="524"/>
                  </a:lnTo>
                  <a:lnTo>
                    <a:pt x="4190" y="238"/>
                  </a:lnTo>
                  <a:lnTo>
                    <a:pt x="3905" y="143"/>
                  </a:lnTo>
                  <a:lnTo>
                    <a:pt x="3619" y="48"/>
                  </a:lnTo>
                  <a:lnTo>
                    <a:pt x="3286" y="48"/>
                  </a:lnTo>
                  <a:lnTo>
                    <a:pt x="300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601;p66">
              <a:extLst>
                <a:ext uri="{FF2B5EF4-FFF2-40B4-BE49-F238E27FC236}">
                  <a16:creationId xmlns:a16="http://schemas.microsoft.com/office/drawing/2014/main" id="{8C4319FA-DFE1-46BA-8970-6015F656D1D4}"/>
                </a:ext>
              </a:extLst>
            </p:cNvPr>
            <p:cNvSpPr/>
            <p:nvPr/>
          </p:nvSpPr>
          <p:spPr>
            <a:xfrm>
              <a:off x="5062501" y="1426065"/>
              <a:ext cx="2069815" cy="2804623"/>
            </a:xfrm>
            <a:custGeom>
              <a:avLst/>
              <a:gdLst/>
              <a:ahLst/>
              <a:cxnLst/>
              <a:rect l="l" t="t" r="r" b="b"/>
              <a:pathLst>
                <a:path w="87031" h="117928" extrusionOk="0">
                  <a:moveTo>
                    <a:pt x="1" y="1"/>
                  </a:moveTo>
                  <a:lnTo>
                    <a:pt x="3667" y="117928"/>
                  </a:lnTo>
                  <a:lnTo>
                    <a:pt x="87030" y="117928"/>
                  </a:lnTo>
                  <a:lnTo>
                    <a:pt x="8336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602;p66">
              <a:extLst>
                <a:ext uri="{FF2B5EF4-FFF2-40B4-BE49-F238E27FC236}">
                  <a16:creationId xmlns:a16="http://schemas.microsoft.com/office/drawing/2014/main" id="{26D8762D-88E5-43EE-A7E5-614158B0BE7C}"/>
                </a:ext>
              </a:extLst>
            </p:cNvPr>
            <p:cNvSpPr/>
            <p:nvPr/>
          </p:nvSpPr>
          <p:spPr>
            <a:xfrm>
              <a:off x="5062500" y="1433525"/>
              <a:ext cx="2069815" cy="2797252"/>
            </a:xfrm>
            <a:custGeom>
              <a:avLst/>
              <a:gdLst/>
              <a:ahLst/>
              <a:cxnLst/>
              <a:rect l="l" t="t" r="r" b="b"/>
              <a:pathLst>
                <a:path w="87031" h="117928" fill="none" extrusionOk="0">
                  <a:moveTo>
                    <a:pt x="3667" y="117928"/>
                  </a:moveTo>
                  <a:lnTo>
                    <a:pt x="87030" y="117928"/>
                  </a:lnTo>
                  <a:lnTo>
                    <a:pt x="83365" y="1"/>
                  </a:lnTo>
                  <a:lnTo>
                    <a:pt x="1" y="1"/>
                  </a:lnTo>
                  <a:lnTo>
                    <a:pt x="3667" y="1179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603;p66">
              <a:extLst>
                <a:ext uri="{FF2B5EF4-FFF2-40B4-BE49-F238E27FC236}">
                  <a16:creationId xmlns:a16="http://schemas.microsoft.com/office/drawing/2014/main" id="{FCE6E607-9286-45C5-BDE6-353B217AE3F6}"/>
                </a:ext>
              </a:extLst>
            </p:cNvPr>
            <p:cNvSpPr/>
            <p:nvPr/>
          </p:nvSpPr>
          <p:spPr>
            <a:xfrm>
              <a:off x="6803927" y="1426065"/>
              <a:ext cx="241202" cy="2804623"/>
            </a:xfrm>
            <a:custGeom>
              <a:avLst/>
              <a:gdLst/>
              <a:ahLst/>
              <a:cxnLst/>
              <a:rect l="l" t="t" r="r" b="b"/>
              <a:pathLst>
                <a:path w="10142" h="117928" extrusionOk="0">
                  <a:moveTo>
                    <a:pt x="4095" y="1"/>
                  </a:moveTo>
                  <a:lnTo>
                    <a:pt x="1" y="117928"/>
                  </a:lnTo>
                  <a:lnTo>
                    <a:pt x="6047" y="117928"/>
                  </a:lnTo>
                  <a:lnTo>
                    <a:pt x="10142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604;p66">
              <a:extLst>
                <a:ext uri="{FF2B5EF4-FFF2-40B4-BE49-F238E27FC236}">
                  <a16:creationId xmlns:a16="http://schemas.microsoft.com/office/drawing/2014/main" id="{C144190F-5CD4-4B58-B824-52C948FB1257}"/>
                </a:ext>
              </a:extLst>
            </p:cNvPr>
            <p:cNvSpPr/>
            <p:nvPr/>
          </p:nvSpPr>
          <p:spPr>
            <a:xfrm>
              <a:off x="2068321" y="1426065"/>
              <a:ext cx="4840452" cy="2804623"/>
            </a:xfrm>
            <a:custGeom>
              <a:avLst/>
              <a:gdLst/>
              <a:ahLst/>
              <a:cxnLst/>
              <a:rect l="l" t="t" r="r" b="b"/>
              <a:pathLst>
                <a:path w="203530" h="117928" extrusionOk="0">
                  <a:moveTo>
                    <a:pt x="4142" y="1"/>
                  </a:moveTo>
                  <a:lnTo>
                    <a:pt x="0" y="117928"/>
                  </a:lnTo>
                  <a:lnTo>
                    <a:pt x="199435" y="117928"/>
                  </a:lnTo>
                  <a:lnTo>
                    <a:pt x="20352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605;p66">
              <a:extLst>
                <a:ext uri="{FF2B5EF4-FFF2-40B4-BE49-F238E27FC236}">
                  <a16:creationId xmlns:a16="http://schemas.microsoft.com/office/drawing/2014/main" id="{DCF96F2C-F306-4A6F-B277-53B3DD763A74}"/>
                </a:ext>
              </a:extLst>
            </p:cNvPr>
            <p:cNvSpPr/>
            <p:nvPr/>
          </p:nvSpPr>
          <p:spPr>
            <a:xfrm>
              <a:off x="2060888" y="1426065"/>
              <a:ext cx="4840452" cy="2804623"/>
            </a:xfrm>
            <a:custGeom>
              <a:avLst/>
              <a:gdLst/>
              <a:ahLst/>
              <a:cxnLst/>
              <a:rect l="l" t="t" r="r" b="b"/>
              <a:pathLst>
                <a:path w="203530" h="117928" fill="none" extrusionOk="0">
                  <a:moveTo>
                    <a:pt x="0" y="117928"/>
                  </a:moveTo>
                  <a:lnTo>
                    <a:pt x="199435" y="117928"/>
                  </a:lnTo>
                  <a:lnTo>
                    <a:pt x="203529" y="1"/>
                  </a:lnTo>
                  <a:lnTo>
                    <a:pt x="4142" y="1"/>
                  </a:lnTo>
                  <a:lnTo>
                    <a:pt x="0" y="1179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606;p66">
              <a:extLst>
                <a:ext uri="{FF2B5EF4-FFF2-40B4-BE49-F238E27FC236}">
                  <a16:creationId xmlns:a16="http://schemas.microsoft.com/office/drawing/2014/main" id="{AF963513-5168-42D3-922B-08FF45D05CD5}"/>
                </a:ext>
              </a:extLst>
            </p:cNvPr>
            <p:cNvSpPr/>
            <p:nvPr/>
          </p:nvSpPr>
          <p:spPr>
            <a:xfrm>
              <a:off x="2243181" y="1848395"/>
              <a:ext cx="4557369" cy="9085"/>
            </a:xfrm>
            <a:custGeom>
              <a:avLst/>
              <a:gdLst/>
              <a:ahLst/>
              <a:cxnLst/>
              <a:rect l="l" t="t" r="r" b="b"/>
              <a:pathLst>
                <a:path w="191627" h="382" extrusionOk="0">
                  <a:moveTo>
                    <a:pt x="153873" y="1"/>
                  </a:moveTo>
                  <a:lnTo>
                    <a:pt x="134972" y="49"/>
                  </a:lnTo>
                  <a:lnTo>
                    <a:pt x="125498" y="96"/>
                  </a:lnTo>
                  <a:lnTo>
                    <a:pt x="0" y="191"/>
                  </a:lnTo>
                  <a:lnTo>
                    <a:pt x="125498" y="287"/>
                  </a:lnTo>
                  <a:lnTo>
                    <a:pt x="134924" y="334"/>
                  </a:lnTo>
                  <a:lnTo>
                    <a:pt x="153825" y="382"/>
                  </a:lnTo>
                  <a:lnTo>
                    <a:pt x="172726" y="334"/>
                  </a:lnTo>
                  <a:lnTo>
                    <a:pt x="182200" y="287"/>
                  </a:lnTo>
                  <a:lnTo>
                    <a:pt x="191627" y="191"/>
                  </a:lnTo>
                  <a:lnTo>
                    <a:pt x="182200" y="96"/>
                  </a:lnTo>
                  <a:lnTo>
                    <a:pt x="172726" y="49"/>
                  </a:lnTo>
                  <a:lnTo>
                    <a:pt x="15387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607;p66">
              <a:extLst>
                <a:ext uri="{FF2B5EF4-FFF2-40B4-BE49-F238E27FC236}">
                  <a16:creationId xmlns:a16="http://schemas.microsoft.com/office/drawing/2014/main" id="{F3035148-7FC8-4387-92E9-57AAC879D036}"/>
                </a:ext>
              </a:extLst>
            </p:cNvPr>
            <p:cNvSpPr/>
            <p:nvPr/>
          </p:nvSpPr>
          <p:spPr>
            <a:xfrm>
              <a:off x="2238639" y="1986548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34925" y="0"/>
                  </a:moveTo>
                  <a:lnTo>
                    <a:pt x="125498" y="95"/>
                  </a:lnTo>
                  <a:lnTo>
                    <a:pt x="1" y="143"/>
                  </a:lnTo>
                  <a:lnTo>
                    <a:pt x="125451" y="238"/>
                  </a:lnTo>
                  <a:lnTo>
                    <a:pt x="134925" y="286"/>
                  </a:lnTo>
                  <a:lnTo>
                    <a:pt x="153826" y="333"/>
                  </a:lnTo>
                  <a:lnTo>
                    <a:pt x="172727" y="286"/>
                  </a:lnTo>
                  <a:lnTo>
                    <a:pt x="182153" y="238"/>
                  </a:lnTo>
                  <a:lnTo>
                    <a:pt x="191628" y="143"/>
                  </a:lnTo>
                  <a:lnTo>
                    <a:pt x="182153" y="95"/>
                  </a:lnTo>
                  <a:lnTo>
                    <a:pt x="17272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608;p66">
              <a:extLst>
                <a:ext uri="{FF2B5EF4-FFF2-40B4-BE49-F238E27FC236}">
                  <a16:creationId xmlns:a16="http://schemas.microsoft.com/office/drawing/2014/main" id="{5BEED7F4-E5B5-404E-BCFF-5506ED64A311}"/>
                </a:ext>
              </a:extLst>
            </p:cNvPr>
            <p:cNvSpPr/>
            <p:nvPr/>
          </p:nvSpPr>
          <p:spPr>
            <a:xfrm>
              <a:off x="2232978" y="2123535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73" y="1"/>
                  </a:moveTo>
                  <a:lnTo>
                    <a:pt x="134973" y="48"/>
                  </a:lnTo>
                  <a:lnTo>
                    <a:pt x="125498" y="96"/>
                  </a:lnTo>
                  <a:lnTo>
                    <a:pt x="1" y="191"/>
                  </a:lnTo>
                  <a:lnTo>
                    <a:pt x="125498" y="287"/>
                  </a:lnTo>
                  <a:lnTo>
                    <a:pt x="134925" y="334"/>
                  </a:lnTo>
                  <a:lnTo>
                    <a:pt x="153826" y="382"/>
                  </a:lnTo>
                  <a:lnTo>
                    <a:pt x="172727" y="334"/>
                  </a:lnTo>
                  <a:lnTo>
                    <a:pt x="182201" y="287"/>
                  </a:lnTo>
                  <a:lnTo>
                    <a:pt x="191627" y="191"/>
                  </a:lnTo>
                  <a:lnTo>
                    <a:pt x="182201" y="96"/>
                  </a:lnTo>
                  <a:lnTo>
                    <a:pt x="172727" y="48"/>
                  </a:lnTo>
                  <a:lnTo>
                    <a:pt x="15387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609;p66">
              <a:extLst>
                <a:ext uri="{FF2B5EF4-FFF2-40B4-BE49-F238E27FC236}">
                  <a16:creationId xmlns:a16="http://schemas.microsoft.com/office/drawing/2014/main" id="{63643ADB-601C-41A6-8D87-A010EF8DE6BE}"/>
                </a:ext>
              </a:extLst>
            </p:cNvPr>
            <p:cNvSpPr/>
            <p:nvPr/>
          </p:nvSpPr>
          <p:spPr>
            <a:xfrm>
              <a:off x="2228460" y="2261687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53825" y="0"/>
                  </a:moveTo>
                  <a:lnTo>
                    <a:pt x="134925" y="48"/>
                  </a:lnTo>
                  <a:lnTo>
                    <a:pt x="125498" y="95"/>
                  </a:lnTo>
                  <a:lnTo>
                    <a:pt x="0" y="191"/>
                  </a:lnTo>
                  <a:lnTo>
                    <a:pt x="125450" y="238"/>
                  </a:lnTo>
                  <a:lnTo>
                    <a:pt x="134925" y="333"/>
                  </a:lnTo>
                  <a:lnTo>
                    <a:pt x="172726" y="333"/>
                  </a:lnTo>
                  <a:lnTo>
                    <a:pt x="182153" y="238"/>
                  </a:lnTo>
                  <a:lnTo>
                    <a:pt x="191627" y="191"/>
                  </a:lnTo>
                  <a:lnTo>
                    <a:pt x="182153" y="95"/>
                  </a:lnTo>
                  <a:lnTo>
                    <a:pt x="172726" y="48"/>
                  </a:lnTo>
                  <a:lnTo>
                    <a:pt x="15382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610;p66">
              <a:extLst>
                <a:ext uri="{FF2B5EF4-FFF2-40B4-BE49-F238E27FC236}">
                  <a16:creationId xmlns:a16="http://schemas.microsoft.com/office/drawing/2014/main" id="{F1DA0E75-7B55-4CA5-AEC7-17C97E1C0893}"/>
                </a:ext>
              </a:extLst>
            </p:cNvPr>
            <p:cNvSpPr/>
            <p:nvPr/>
          </p:nvSpPr>
          <p:spPr>
            <a:xfrm>
              <a:off x="2222799" y="2398675"/>
              <a:ext cx="4557369" cy="9085"/>
            </a:xfrm>
            <a:custGeom>
              <a:avLst/>
              <a:gdLst/>
              <a:ahLst/>
              <a:cxnLst/>
              <a:rect l="l" t="t" r="r" b="b"/>
              <a:pathLst>
                <a:path w="191627" h="382" extrusionOk="0">
                  <a:moveTo>
                    <a:pt x="153873" y="1"/>
                  </a:moveTo>
                  <a:lnTo>
                    <a:pt x="134972" y="48"/>
                  </a:lnTo>
                  <a:lnTo>
                    <a:pt x="125498" y="96"/>
                  </a:lnTo>
                  <a:lnTo>
                    <a:pt x="0" y="191"/>
                  </a:lnTo>
                  <a:lnTo>
                    <a:pt x="125498" y="286"/>
                  </a:lnTo>
                  <a:lnTo>
                    <a:pt x="134925" y="334"/>
                  </a:lnTo>
                  <a:lnTo>
                    <a:pt x="153825" y="382"/>
                  </a:lnTo>
                  <a:lnTo>
                    <a:pt x="172726" y="334"/>
                  </a:lnTo>
                  <a:lnTo>
                    <a:pt x="182200" y="286"/>
                  </a:lnTo>
                  <a:lnTo>
                    <a:pt x="191627" y="191"/>
                  </a:lnTo>
                  <a:lnTo>
                    <a:pt x="182200" y="96"/>
                  </a:lnTo>
                  <a:lnTo>
                    <a:pt x="172726" y="48"/>
                  </a:lnTo>
                  <a:lnTo>
                    <a:pt x="15387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611;p66">
              <a:extLst>
                <a:ext uri="{FF2B5EF4-FFF2-40B4-BE49-F238E27FC236}">
                  <a16:creationId xmlns:a16="http://schemas.microsoft.com/office/drawing/2014/main" id="{C9366A42-5DDE-4CF7-A334-A437BFED0FFA}"/>
                </a:ext>
              </a:extLst>
            </p:cNvPr>
            <p:cNvSpPr/>
            <p:nvPr/>
          </p:nvSpPr>
          <p:spPr>
            <a:xfrm>
              <a:off x="2218257" y="2536827"/>
              <a:ext cx="4557393" cy="9061"/>
            </a:xfrm>
            <a:custGeom>
              <a:avLst/>
              <a:gdLst/>
              <a:ahLst/>
              <a:cxnLst/>
              <a:rect l="l" t="t" r="r" b="b"/>
              <a:pathLst>
                <a:path w="191628" h="381" extrusionOk="0">
                  <a:moveTo>
                    <a:pt x="153826" y="0"/>
                  </a:moveTo>
                  <a:lnTo>
                    <a:pt x="134925" y="48"/>
                  </a:lnTo>
                  <a:lnTo>
                    <a:pt x="125498" y="95"/>
                  </a:lnTo>
                  <a:lnTo>
                    <a:pt x="1" y="191"/>
                  </a:lnTo>
                  <a:lnTo>
                    <a:pt x="125451" y="286"/>
                  </a:lnTo>
                  <a:lnTo>
                    <a:pt x="134925" y="333"/>
                  </a:lnTo>
                  <a:lnTo>
                    <a:pt x="153826" y="381"/>
                  </a:lnTo>
                  <a:lnTo>
                    <a:pt x="172727" y="333"/>
                  </a:lnTo>
                  <a:lnTo>
                    <a:pt x="182153" y="286"/>
                  </a:lnTo>
                  <a:lnTo>
                    <a:pt x="191628" y="191"/>
                  </a:lnTo>
                  <a:lnTo>
                    <a:pt x="182153" y="95"/>
                  </a:lnTo>
                  <a:lnTo>
                    <a:pt x="172727" y="48"/>
                  </a:lnTo>
                  <a:lnTo>
                    <a:pt x="15382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612;p66">
              <a:extLst>
                <a:ext uri="{FF2B5EF4-FFF2-40B4-BE49-F238E27FC236}">
                  <a16:creationId xmlns:a16="http://schemas.microsoft.com/office/drawing/2014/main" id="{88E68A51-672A-4499-8B1A-8DEB3D7A9342}"/>
                </a:ext>
              </a:extLst>
            </p:cNvPr>
            <p:cNvSpPr/>
            <p:nvPr/>
          </p:nvSpPr>
          <p:spPr>
            <a:xfrm>
              <a:off x="2212597" y="2674956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34973" y="0"/>
                  </a:moveTo>
                  <a:lnTo>
                    <a:pt x="125498" y="96"/>
                  </a:lnTo>
                  <a:lnTo>
                    <a:pt x="1" y="143"/>
                  </a:lnTo>
                  <a:lnTo>
                    <a:pt x="125498" y="238"/>
                  </a:lnTo>
                  <a:lnTo>
                    <a:pt x="134925" y="286"/>
                  </a:lnTo>
                  <a:lnTo>
                    <a:pt x="153826" y="334"/>
                  </a:lnTo>
                  <a:lnTo>
                    <a:pt x="172727" y="286"/>
                  </a:lnTo>
                  <a:lnTo>
                    <a:pt x="182201" y="238"/>
                  </a:lnTo>
                  <a:lnTo>
                    <a:pt x="191628" y="143"/>
                  </a:lnTo>
                  <a:lnTo>
                    <a:pt x="182201" y="96"/>
                  </a:lnTo>
                  <a:lnTo>
                    <a:pt x="17277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613;p66">
              <a:extLst>
                <a:ext uri="{FF2B5EF4-FFF2-40B4-BE49-F238E27FC236}">
                  <a16:creationId xmlns:a16="http://schemas.microsoft.com/office/drawing/2014/main" id="{475A10F8-4069-44D4-A689-F35290496036}"/>
                </a:ext>
              </a:extLst>
            </p:cNvPr>
            <p:cNvSpPr/>
            <p:nvPr/>
          </p:nvSpPr>
          <p:spPr>
            <a:xfrm>
              <a:off x="2208078" y="2811967"/>
              <a:ext cx="4557393" cy="9061"/>
            </a:xfrm>
            <a:custGeom>
              <a:avLst/>
              <a:gdLst/>
              <a:ahLst/>
              <a:cxnLst/>
              <a:rect l="l" t="t" r="r" b="b"/>
              <a:pathLst>
                <a:path w="191628" h="381" extrusionOk="0">
                  <a:moveTo>
                    <a:pt x="153825" y="0"/>
                  </a:moveTo>
                  <a:lnTo>
                    <a:pt x="134925" y="48"/>
                  </a:lnTo>
                  <a:lnTo>
                    <a:pt x="125498" y="95"/>
                  </a:lnTo>
                  <a:lnTo>
                    <a:pt x="0" y="190"/>
                  </a:lnTo>
                  <a:lnTo>
                    <a:pt x="125450" y="286"/>
                  </a:lnTo>
                  <a:lnTo>
                    <a:pt x="134925" y="333"/>
                  </a:lnTo>
                  <a:lnTo>
                    <a:pt x="153825" y="381"/>
                  </a:lnTo>
                  <a:lnTo>
                    <a:pt x="172726" y="333"/>
                  </a:lnTo>
                  <a:lnTo>
                    <a:pt x="182153" y="286"/>
                  </a:lnTo>
                  <a:lnTo>
                    <a:pt x="191627" y="190"/>
                  </a:lnTo>
                  <a:lnTo>
                    <a:pt x="182153" y="95"/>
                  </a:lnTo>
                  <a:lnTo>
                    <a:pt x="172726" y="48"/>
                  </a:lnTo>
                  <a:lnTo>
                    <a:pt x="15382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614;p66">
              <a:extLst>
                <a:ext uri="{FF2B5EF4-FFF2-40B4-BE49-F238E27FC236}">
                  <a16:creationId xmlns:a16="http://schemas.microsoft.com/office/drawing/2014/main" id="{B17F5A2C-AFA6-454A-9436-0DCAD4E8F23C}"/>
                </a:ext>
              </a:extLst>
            </p:cNvPr>
            <p:cNvSpPr/>
            <p:nvPr/>
          </p:nvSpPr>
          <p:spPr>
            <a:xfrm>
              <a:off x="2202418" y="2950096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53873" y="0"/>
                  </a:moveTo>
                  <a:lnTo>
                    <a:pt x="134972" y="48"/>
                  </a:lnTo>
                  <a:lnTo>
                    <a:pt x="125498" y="96"/>
                  </a:lnTo>
                  <a:lnTo>
                    <a:pt x="0" y="191"/>
                  </a:lnTo>
                  <a:lnTo>
                    <a:pt x="125498" y="238"/>
                  </a:lnTo>
                  <a:lnTo>
                    <a:pt x="134925" y="334"/>
                  </a:lnTo>
                  <a:lnTo>
                    <a:pt x="172726" y="334"/>
                  </a:lnTo>
                  <a:lnTo>
                    <a:pt x="182200" y="238"/>
                  </a:lnTo>
                  <a:lnTo>
                    <a:pt x="191627" y="191"/>
                  </a:lnTo>
                  <a:lnTo>
                    <a:pt x="182200" y="96"/>
                  </a:lnTo>
                  <a:lnTo>
                    <a:pt x="172774" y="48"/>
                  </a:lnTo>
                  <a:lnTo>
                    <a:pt x="15387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615;p66">
              <a:extLst>
                <a:ext uri="{FF2B5EF4-FFF2-40B4-BE49-F238E27FC236}">
                  <a16:creationId xmlns:a16="http://schemas.microsoft.com/office/drawing/2014/main" id="{7CBE8127-8D1E-4FB6-ABEC-8E8D3482007B}"/>
                </a:ext>
              </a:extLst>
            </p:cNvPr>
            <p:cNvSpPr/>
            <p:nvPr/>
          </p:nvSpPr>
          <p:spPr>
            <a:xfrm>
              <a:off x="2197875" y="3087083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26" y="1"/>
                  </a:moveTo>
                  <a:lnTo>
                    <a:pt x="134925" y="49"/>
                  </a:lnTo>
                  <a:lnTo>
                    <a:pt x="125499" y="96"/>
                  </a:lnTo>
                  <a:lnTo>
                    <a:pt x="1" y="191"/>
                  </a:lnTo>
                  <a:lnTo>
                    <a:pt x="125451" y="287"/>
                  </a:lnTo>
                  <a:lnTo>
                    <a:pt x="134925" y="334"/>
                  </a:lnTo>
                  <a:lnTo>
                    <a:pt x="153826" y="382"/>
                  </a:lnTo>
                  <a:lnTo>
                    <a:pt x="172727" y="334"/>
                  </a:lnTo>
                  <a:lnTo>
                    <a:pt x="182153" y="287"/>
                  </a:lnTo>
                  <a:lnTo>
                    <a:pt x="191628" y="191"/>
                  </a:lnTo>
                  <a:lnTo>
                    <a:pt x="182153" y="96"/>
                  </a:lnTo>
                  <a:lnTo>
                    <a:pt x="172727" y="49"/>
                  </a:lnTo>
                  <a:lnTo>
                    <a:pt x="15382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616;p66">
              <a:extLst>
                <a:ext uri="{FF2B5EF4-FFF2-40B4-BE49-F238E27FC236}">
                  <a16:creationId xmlns:a16="http://schemas.microsoft.com/office/drawing/2014/main" id="{F060DE6E-5A7D-4A18-9B78-384D7BFAB64E}"/>
                </a:ext>
              </a:extLst>
            </p:cNvPr>
            <p:cNvSpPr/>
            <p:nvPr/>
          </p:nvSpPr>
          <p:spPr>
            <a:xfrm>
              <a:off x="2192215" y="3225235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74" y="0"/>
                  </a:moveTo>
                  <a:lnTo>
                    <a:pt x="134973" y="48"/>
                  </a:lnTo>
                  <a:lnTo>
                    <a:pt x="125498" y="95"/>
                  </a:lnTo>
                  <a:lnTo>
                    <a:pt x="1" y="191"/>
                  </a:lnTo>
                  <a:lnTo>
                    <a:pt x="125498" y="286"/>
                  </a:lnTo>
                  <a:lnTo>
                    <a:pt x="134925" y="334"/>
                  </a:lnTo>
                  <a:lnTo>
                    <a:pt x="153826" y="381"/>
                  </a:lnTo>
                  <a:lnTo>
                    <a:pt x="172727" y="334"/>
                  </a:lnTo>
                  <a:lnTo>
                    <a:pt x="182201" y="286"/>
                  </a:lnTo>
                  <a:lnTo>
                    <a:pt x="191628" y="191"/>
                  </a:lnTo>
                  <a:lnTo>
                    <a:pt x="182201" y="95"/>
                  </a:lnTo>
                  <a:lnTo>
                    <a:pt x="172774" y="48"/>
                  </a:lnTo>
                  <a:lnTo>
                    <a:pt x="15387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617;p66">
              <a:extLst>
                <a:ext uri="{FF2B5EF4-FFF2-40B4-BE49-F238E27FC236}">
                  <a16:creationId xmlns:a16="http://schemas.microsoft.com/office/drawing/2014/main" id="{482DB9D3-F969-435D-8BDD-B2E524F71FCD}"/>
                </a:ext>
              </a:extLst>
            </p:cNvPr>
            <p:cNvSpPr/>
            <p:nvPr/>
          </p:nvSpPr>
          <p:spPr>
            <a:xfrm>
              <a:off x="2187696" y="3363364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34925" y="1"/>
                  </a:moveTo>
                  <a:lnTo>
                    <a:pt x="125498" y="96"/>
                  </a:lnTo>
                  <a:lnTo>
                    <a:pt x="0" y="143"/>
                  </a:lnTo>
                  <a:lnTo>
                    <a:pt x="125498" y="239"/>
                  </a:lnTo>
                  <a:lnTo>
                    <a:pt x="134925" y="286"/>
                  </a:lnTo>
                  <a:lnTo>
                    <a:pt x="153825" y="334"/>
                  </a:lnTo>
                  <a:lnTo>
                    <a:pt x="172726" y="286"/>
                  </a:lnTo>
                  <a:lnTo>
                    <a:pt x="182153" y="239"/>
                  </a:lnTo>
                  <a:lnTo>
                    <a:pt x="191627" y="143"/>
                  </a:lnTo>
                  <a:lnTo>
                    <a:pt x="182201" y="96"/>
                  </a:lnTo>
                  <a:lnTo>
                    <a:pt x="17272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618;p66">
              <a:extLst>
                <a:ext uri="{FF2B5EF4-FFF2-40B4-BE49-F238E27FC236}">
                  <a16:creationId xmlns:a16="http://schemas.microsoft.com/office/drawing/2014/main" id="{EA43CA8D-A28C-4901-AD4F-49680046FBB9}"/>
                </a:ext>
              </a:extLst>
            </p:cNvPr>
            <p:cNvSpPr/>
            <p:nvPr/>
          </p:nvSpPr>
          <p:spPr>
            <a:xfrm>
              <a:off x="2182036" y="3500375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73" y="0"/>
                  </a:moveTo>
                  <a:lnTo>
                    <a:pt x="134972" y="48"/>
                  </a:lnTo>
                  <a:lnTo>
                    <a:pt x="125498" y="95"/>
                  </a:lnTo>
                  <a:lnTo>
                    <a:pt x="0" y="191"/>
                  </a:lnTo>
                  <a:lnTo>
                    <a:pt x="125498" y="286"/>
                  </a:lnTo>
                  <a:lnTo>
                    <a:pt x="134925" y="333"/>
                  </a:lnTo>
                  <a:lnTo>
                    <a:pt x="153825" y="381"/>
                  </a:lnTo>
                  <a:lnTo>
                    <a:pt x="172726" y="333"/>
                  </a:lnTo>
                  <a:lnTo>
                    <a:pt x="182200" y="286"/>
                  </a:lnTo>
                  <a:lnTo>
                    <a:pt x="191627" y="191"/>
                  </a:lnTo>
                  <a:lnTo>
                    <a:pt x="182200" y="95"/>
                  </a:lnTo>
                  <a:lnTo>
                    <a:pt x="172774" y="48"/>
                  </a:lnTo>
                  <a:lnTo>
                    <a:pt x="15387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619;p66">
              <a:extLst>
                <a:ext uri="{FF2B5EF4-FFF2-40B4-BE49-F238E27FC236}">
                  <a16:creationId xmlns:a16="http://schemas.microsoft.com/office/drawing/2014/main" id="{ADF76B24-8386-4089-A1A6-ECAE0EFA3034}"/>
                </a:ext>
              </a:extLst>
            </p:cNvPr>
            <p:cNvSpPr/>
            <p:nvPr/>
          </p:nvSpPr>
          <p:spPr>
            <a:xfrm>
              <a:off x="2177494" y="3638504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53826" y="0"/>
                  </a:moveTo>
                  <a:lnTo>
                    <a:pt x="134925" y="48"/>
                  </a:lnTo>
                  <a:lnTo>
                    <a:pt x="125499" y="96"/>
                  </a:lnTo>
                  <a:lnTo>
                    <a:pt x="1" y="191"/>
                  </a:lnTo>
                  <a:lnTo>
                    <a:pt x="125499" y="239"/>
                  </a:lnTo>
                  <a:lnTo>
                    <a:pt x="134925" y="334"/>
                  </a:lnTo>
                  <a:lnTo>
                    <a:pt x="172727" y="334"/>
                  </a:lnTo>
                  <a:lnTo>
                    <a:pt x="182153" y="239"/>
                  </a:lnTo>
                  <a:lnTo>
                    <a:pt x="191628" y="191"/>
                  </a:lnTo>
                  <a:lnTo>
                    <a:pt x="182201" y="96"/>
                  </a:lnTo>
                  <a:lnTo>
                    <a:pt x="172727" y="48"/>
                  </a:lnTo>
                  <a:lnTo>
                    <a:pt x="15382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620;p66">
              <a:extLst>
                <a:ext uri="{FF2B5EF4-FFF2-40B4-BE49-F238E27FC236}">
                  <a16:creationId xmlns:a16="http://schemas.microsoft.com/office/drawing/2014/main" id="{46E0F198-3FE7-4922-9DA0-9EAB94F4F701}"/>
                </a:ext>
              </a:extLst>
            </p:cNvPr>
            <p:cNvSpPr/>
            <p:nvPr/>
          </p:nvSpPr>
          <p:spPr>
            <a:xfrm>
              <a:off x="2171834" y="3775515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74" y="0"/>
                  </a:moveTo>
                  <a:lnTo>
                    <a:pt x="134973" y="48"/>
                  </a:lnTo>
                  <a:lnTo>
                    <a:pt x="125499" y="95"/>
                  </a:lnTo>
                  <a:lnTo>
                    <a:pt x="1" y="191"/>
                  </a:lnTo>
                  <a:lnTo>
                    <a:pt x="125499" y="286"/>
                  </a:lnTo>
                  <a:lnTo>
                    <a:pt x="134925" y="333"/>
                  </a:lnTo>
                  <a:lnTo>
                    <a:pt x="153826" y="381"/>
                  </a:lnTo>
                  <a:lnTo>
                    <a:pt x="172727" y="333"/>
                  </a:lnTo>
                  <a:lnTo>
                    <a:pt x="182201" y="286"/>
                  </a:lnTo>
                  <a:lnTo>
                    <a:pt x="191628" y="191"/>
                  </a:lnTo>
                  <a:lnTo>
                    <a:pt x="182201" y="95"/>
                  </a:lnTo>
                  <a:lnTo>
                    <a:pt x="172774" y="48"/>
                  </a:lnTo>
                  <a:lnTo>
                    <a:pt x="15387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621;p66">
              <a:extLst>
                <a:ext uri="{FF2B5EF4-FFF2-40B4-BE49-F238E27FC236}">
                  <a16:creationId xmlns:a16="http://schemas.microsoft.com/office/drawing/2014/main" id="{5027698C-3DFC-4B96-94D3-DD5446795732}"/>
                </a:ext>
              </a:extLst>
            </p:cNvPr>
            <p:cNvSpPr/>
            <p:nvPr/>
          </p:nvSpPr>
          <p:spPr>
            <a:xfrm>
              <a:off x="2167315" y="3913644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26" y="0"/>
                  </a:moveTo>
                  <a:lnTo>
                    <a:pt x="134925" y="48"/>
                  </a:lnTo>
                  <a:lnTo>
                    <a:pt x="125498" y="96"/>
                  </a:lnTo>
                  <a:lnTo>
                    <a:pt x="0" y="191"/>
                  </a:lnTo>
                  <a:lnTo>
                    <a:pt x="125498" y="286"/>
                  </a:lnTo>
                  <a:lnTo>
                    <a:pt x="134925" y="334"/>
                  </a:lnTo>
                  <a:lnTo>
                    <a:pt x="153826" y="381"/>
                  </a:lnTo>
                  <a:lnTo>
                    <a:pt x="172726" y="334"/>
                  </a:lnTo>
                  <a:lnTo>
                    <a:pt x="182153" y="286"/>
                  </a:lnTo>
                  <a:lnTo>
                    <a:pt x="191627" y="191"/>
                  </a:lnTo>
                  <a:lnTo>
                    <a:pt x="182201" y="96"/>
                  </a:lnTo>
                  <a:lnTo>
                    <a:pt x="172726" y="48"/>
                  </a:lnTo>
                  <a:lnTo>
                    <a:pt x="15382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622;p66">
              <a:extLst>
                <a:ext uri="{FF2B5EF4-FFF2-40B4-BE49-F238E27FC236}">
                  <a16:creationId xmlns:a16="http://schemas.microsoft.com/office/drawing/2014/main" id="{A64BCE52-F490-475E-8B4B-9F7F83CD4963}"/>
                </a:ext>
              </a:extLst>
            </p:cNvPr>
            <p:cNvSpPr/>
            <p:nvPr/>
          </p:nvSpPr>
          <p:spPr>
            <a:xfrm>
              <a:off x="2161655" y="4051772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34972" y="1"/>
                  </a:moveTo>
                  <a:lnTo>
                    <a:pt x="125498" y="96"/>
                  </a:lnTo>
                  <a:lnTo>
                    <a:pt x="0" y="144"/>
                  </a:lnTo>
                  <a:lnTo>
                    <a:pt x="125498" y="239"/>
                  </a:lnTo>
                  <a:lnTo>
                    <a:pt x="134925" y="286"/>
                  </a:lnTo>
                  <a:lnTo>
                    <a:pt x="153825" y="334"/>
                  </a:lnTo>
                  <a:lnTo>
                    <a:pt x="172726" y="286"/>
                  </a:lnTo>
                  <a:lnTo>
                    <a:pt x="182200" y="239"/>
                  </a:lnTo>
                  <a:lnTo>
                    <a:pt x="191627" y="144"/>
                  </a:lnTo>
                  <a:lnTo>
                    <a:pt x="182200" y="96"/>
                  </a:lnTo>
                  <a:lnTo>
                    <a:pt x="17277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623;p66">
              <a:extLst>
                <a:ext uri="{FF2B5EF4-FFF2-40B4-BE49-F238E27FC236}">
                  <a16:creationId xmlns:a16="http://schemas.microsoft.com/office/drawing/2014/main" id="{2542CA3F-62B7-4E91-9321-EA6F9F10C82C}"/>
                </a:ext>
              </a:extLst>
            </p:cNvPr>
            <p:cNvSpPr/>
            <p:nvPr/>
          </p:nvSpPr>
          <p:spPr>
            <a:xfrm>
              <a:off x="6866214" y="1426065"/>
              <a:ext cx="71348" cy="2019967"/>
            </a:xfrm>
            <a:custGeom>
              <a:avLst/>
              <a:gdLst/>
              <a:ahLst/>
              <a:cxnLst/>
              <a:rect l="l" t="t" r="r" b="b"/>
              <a:pathLst>
                <a:path w="3000" h="84935" extrusionOk="0">
                  <a:moveTo>
                    <a:pt x="3000" y="1"/>
                  </a:moveTo>
                  <a:lnTo>
                    <a:pt x="2524" y="10618"/>
                  </a:lnTo>
                  <a:lnTo>
                    <a:pt x="2143" y="21234"/>
                  </a:lnTo>
                  <a:lnTo>
                    <a:pt x="1333" y="42468"/>
                  </a:lnTo>
                  <a:lnTo>
                    <a:pt x="667" y="63701"/>
                  </a:lnTo>
                  <a:lnTo>
                    <a:pt x="334" y="74318"/>
                  </a:lnTo>
                  <a:lnTo>
                    <a:pt x="0" y="84935"/>
                  </a:lnTo>
                  <a:lnTo>
                    <a:pt x="476" y="74318"/>
                  </a:lnTo>
                  <a:lnTo>
                    <a:pt x="857" y="63701"/>
                  </a:lnTo>
                  <a:lnTo>
                    <a:pt x="1667" y="42468"/>
                  </a:lnTo>
                  <a:lnTo>
                    <a:pt x="2333" y="21234"/>
                  </a:lnTo>
                  <a:lnTo>
                    <a:pt x="2666" y="10618"/>
                  </a:lnTo>
                  <a:lnTo>
                    <a:pt x="300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624;p66">
              <a:extLst>
                <a:ext uri="{FF2B5EF4-FFF2-40B4-BE49-F238E27FC236}">
                  <a16:creationId xmlns:a16="http://schemas.microsoft.com/office/drawing/2014/main" id="{ECAF0617-A061-4F03-934C-9E0D3AB820BF}"/>
                </a:ext>
              </a:extLst>
            </p:cNvPr>
            <p:cNvSpPr/>
            <p:nvPr/>
          </p:nvSpPr>
          <p:spPr>
            <a:xfrm>
              <a:off x="6871874" y="1426065"/>
              <a:ext cx="91729" cy="2625731"/>
            </a:xfrm>
            <a:custGeom>
              <a:avLst/>
              <a:gdLst/>
              <a:ahLst/>
              <a:cxnLst/>
              <a:rect l="l" t="t" r="r" b="b"/>
              <a:pathLst>
                <a:path w="3857" h="110406" extrusionOk="0">
                  <a:moveTo>
                    <a:pt x="3857" y="1"/>
                  </a:moveTo>
                  <a:lnTo>
                    <a:pt x="3285" y="13807"/>
                  </a:lnTo>
                  <a:lnTo>
                    <a:pt x="2809" y="27566"/>
                  </a:lnTo>
                  <a:lnTo>
                    <a:pt x="1762" y="55179"/>
                  </a:lnTo>
                  <a:lnTo>
                    <a:pt x="857" y="82793"/>
                  </a:lnTo>
                  <a:lnTo>
                    <a:pt x="429" y="96599"/>
                  </a:lnTo>
                  <a:lnTo>
                    <a:pt x="0" y="110406"/>
                  </a:lnTo>
                  <a:lnTo>
                    <a:pt x="572" y="96599"/>
                  </a:lnTo>
                  <a:lnTo>
                    <a:pt x="1048" y="82793"/>
                  </a:lnTo>
                  <a:lnTo>
                    <a:pt x="2048" y="55179"/>
                  </a:lnTo>
                  <a:lnTo>
                    <a:pt x="3000" y="27614"/>
                  </a:lnTo>
                  <a:lnTo>
                    <a:pt x="3428" y="13807"/>
                  </a:lnTo>
                  <a:lnTo>
                    <a:pt x="385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625;p66">
              <a:extLst>
                <a:ext uri="{FF2B5EF4-FFF2-40B4-BE49-F238E27FC236}">
                  <a16:creationId xmlns:a16="http://schemas.microsoft.com/office/drawing/2014/main" id="{AE04764D-BD48-4B04-80D7-BC6DB39B447C}"/>
                </a:ext>
              </a:extLst>
            </p:cNvPr>
            <p:cNvSpPr/>
            <p:nvPr/>
          </p:nvSpPr>
          <p:spPr>
            <a:xfrm>
              <a:off x="6909236" y="1426065"/>
              <a:ext cx="80409" cy="2308710"/>
            </a:xfrm>
            <a:custGeom>
              <a:avLst/>
              <a:gdLst/>
              <a:ahLst/>
              <a:cxnLst/>
              <a:rect l="l" t="t" r="r" b="b"/>
              <a:pathLst>
                <a:path w="3381" h="97076" extrusionOk="0">
                  <a:moveTo>
                    <a:pt x="3381" y="1"/>
                  </a:moveTo>
                  <a:lnTo>
                    <a:pt x="2905" y="12141"/>
                  </a:lnTo>
                  <a:lnTo>
                    <a:pt x="2429" y="24281"/>
                  </a:lnTo>
                  <a:lnTo>
                    <a:pt x="1572" y="48562"/>
                  </a:lnTo>
                  <a:lnTo>
                    <a:pt x="762" y="72795"/>
                  </a:lnTo>
                  <a:lnTo>
                    <a:pt x="334" y="84935"/>
                  </a:lnTo>
                  <a:lnTo>
                    <a:pt x="0" y="97075"/>
                  </a:lnTo>
                  <a:lnTo>
                    <a:pt x="477" y="84983"/>
                  </a:lnTo>
                  <a:lnTo>
                    <a:pt x="953" y="72842"/>
                  </a:lnTo>
                  <a:lnTo>
                    <a:pt x="1857" y="48562"/>
                  </a:lnTo>
                  <a:lnTo>
                    <a:pt x="2619" y="24281"/>
                  </a:lnTo>
                  <a:lnTo>
                    <a:pt x="3047" y="12141"/>
                  </a:lnTo>
                  <a:lnTo>
                    <a:pt x="338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626;p66">
              <a:extLst>
                <a:ext uri="{FF2B5EF4-FFF2-40B4-BE49-F238E27FC236}">
                  <a16:creationId xmlns:a16="http://schemas.microsoft.com/office/drawing/2014/main" id="{0C7F546B-6F0D-4A2F-87D9-1E747388C1B6}"/>
                </a:ext>
              </a:extLst>
            </p:cNvPr>
            <p:cNvSpPr/>
            <p:nvPr/>
          </p:nvSpPr>
          <p:spPr>
            <a:xfrm>
              <a:off x="6940938" y="1426065"/>
              <a:ext cx="74748" cy="2138855"/>
            </a:xfrm>
            <a:custGeom>
              <a:avLst/>
              <a:gdLst/>
              <a:ahLst/>
              <a:cxnLst/>
              <a:rect l="l" t="t" r="r" b="b"/>
              <a:pathLst>
                <a:path w="3143" h="89934" extrusionOk="0">
                  <a:moveTo>
                    <a:pt x="3143" y="1"/>
                  </a:moveTo>
                  <a:lnTo>
                    <a:pt x="2714" y="11237"/>
                  </a:lnTo>
                  <a:lnTo>
                    <a:pt x="2286" y="22472"/>
                  </a:lnTo>
                  <a:lnTo>
                    <a:pt x="1429" y="44944"/>
                  </a:lnTo>
                  <a:lnTo>
                    <a:pt x="715" y="67463"/>
                  </a:lnTo>
                  <a:lnTo>
                    <a:pt x="334" y="78698"/>
                  </a:lnTo>
                  <a:lnTo>
                    <a:pt x="0" y="89934"/>
                  </a:lnTo>
                  <a:lnTo>
                    <a:pt x="477" y="78698"/>
                  </a:lnTo>
                  <a:lnTo>
                    <a:pt x="905" y="67463"/>
                  </a:lnTo>
                  <a:lnTo>
                    <a:pt x="1762" y="44991"/>
                  </a:lnTo>
                  <a:lnTo>
                    <a:pt x="2476" y="22472"/>
                  </a:lnTo>
                  <a:lnTo>
                    <a:pt x="2857" y="11237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" name="Google Shape;6627;p66">
            <a:extLst>
              <a:ext uri="{FF2B5EF4-FFF2-40B4-BE49-F238E27FC236}">
                <a16:creationId xmlns:a16="http://schemas.microsoft.com/office/drawing/2014/main" id="{EDAABCBB-266D-422F-AF2B-EE68A1424FCC}"/>
              </a:ext>
            </a:extLst>
          </p:cNvPr>
          <p:cNvGrpSpPr/>
          <p:nvPr/>
        </p:nvGrpSpPr>
        <p:grpSpPr>
          <a:xfrm>
            <a:off x="45480" y="793285"/>
            <a:ext cx="4846237" cy="3883907"/>
            <a:chOff x="1462951" y="1747790"/>
            <a:chExt cx="3594071" cy="2880387"/>
          </a:xfrm>
        </p:grpSpPr>
        <p:sp>
          <p:nvSpPr>
            <p:cNvPr id="343" name="Google Shape;6628;p66">
              <a:extLst>
                <a:ext uri="{FF2B5EF4-FFF2-40B4-BE49-F238E27FC236}">
                  <a16:creationId xmlns:a16="http://schemas.microsoft.com/office/drawing/2014/main" id="{50C36F6D-88D8-4F00-BF09-484056335FB6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629;p66">
              <a:extLst>
                <a:ext uri="{FF2B5EF4-FFF2-40B4-BE49-F238E27FC236}">
                  <a16:creationId xmlns:a16="http://schemas.microsoft.com/office/drawing/2014/main" id="{A979AFB4-E49A-43C3-902F-816F5410D4A7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630;p66">
              <a:extLst>
                <a:ext uri="{FF2B5EF4-FFF2-40B4-BE49-F238E27FC236}">
                  <a16:creationId xmlns:a16="http://schemas.microsoft.com/office/drawing/2014/main" id="{FDA95BE2-7DA0-404B-9E65-CDC4496DAED8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631;p66">
              <a:extLst>
                <a:ext uri="{FF2B5EF4-FFF2-40B4-BE49-F238E27FC236}">
                  <a16:creationId xmlns:a16="http://schemas.microsoft.com/office/drawing/2014/main" id="{07463D13-5C30-4ECC-9CB0-29FF424008AA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632;p66">
              <a:extLst>
                <a:ext uri="{FF2B5EF4-FFF2-40B4-BE49-F238E27FC236}">
                  <a16:creationId xmlns:a16="http://schemas.microsoft.com/office/drawing/2014/main" id="{29DD7579-BA69-4075-A001-EA579FEBF7F9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633;p66">
              <a:extLst>
                <a:ext uri="{FF2B5EF4-FFF2-40B4-BE49-F238E27FC236}">
                  <a16:creationId xmlns:a16="http://schemas.microsoft.com/office/drawing/2014/main" id="{68ED5EE5-1270-4714-83A3-6B2A3BF1AB5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634;p66">
              <a:extLst>
                <a:ext uri="{FF2B5EF4-FFF2-40B4-BE49-F238E27FC236}">
                  <a16:creationId xmlns:a16="http://schemas.microsoft.com/office/drawing/2014/main" id="{E6C6097F-1451-40F7-BF56-9610D0D2FB0F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635;p66">
              <a:extLst>
                <a:ext uri="{FF2B5EF4-FFF2-40B4-BE49-F238E27FC236}">
                  <a16:creationId xmlns:a16="http://schemas.microsoft.com/office/drawing/2014/main" id="{A418CAA3-FEA0-4780-BC5E-E928364FEA07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636;p66">
              <a:extLst>
                <a:ext uri="{FF2B5EF4-FFF2-40B4-BE49-F238E27FC236}">
                  <a16:creationId xmlns:a16="http://schemas.microsoft.com/office/drawing/2014/main" id="{0BC5D014-D5A7-4689-80F5-97C7171E87CE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637;p66">
              <a:extLst>
                <a:ext uri="{FF2B5EF4-FFF2-40B4-BE49-F238E27FC236}">
                  <a16:creationId xmlns:a16="http://schemas.microsoft.com/office/drawing/2014/main" id="{9E57613E-7B49-42D7-8CB0-AFDE5376858F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638;p66">
              <a:extLst>
                <a:ext uri="{FF2B5EF4-FFF2-40B4-BE49-F238E27FC236}">
                  <a16:creationId xmlns:a16="http://schemas.microsoft.com/office/drawing/2014/main" id="{C8C44E67-498B-4D7F-A0D2-20CAB874CF90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639;p66">
              <a:extLst>
                <a:ext uri="{FF2B5EF4-FFF2-40B4-BE49-F238E27FC236}">
                  <a16:creationId xmlns:a16="http://schemas.microsoft.com/office/drawing/2014/main" id="{BB80344D-BE16-49A9-B710-57C812E70B63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640;p66">
              <a:extLst>
                <a:ext uri="{FF2B5EF4-FFF2-40B4-BE49-F238E27FC236}">
                  <a16:creationId xmlns:a16="http://schemas.microsoft.com/office/drawing/2014/main" id="{B011C813-13A4-4029-8176-F3AC572520CE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641;p66">
              <a:extLst>
                <a:ext uri="{FF2B5EF4-FFF2-40B4-BE49-F238E27FC236}">
                  <a16:creationId xmlns:a16="http://schemas.microsoft.com/office/drawing/2014/main" id="{CF0BEF30-2E3E-41EE-9A27-FB7412A3DE7D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642;p66">
              <a:extLst>
                <a:ext uri="{FF2B5EF4-FFF2-40B4-BE49-F238E27FC236}">
                  <a16:creationId xmlns:a16="http://schemas.microsoft.com/office/drawing/2014/main" id="{367E1458-84B7-40DA-B6AE-621A54A44708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643;p66">
              <a:extLst>
                <a:ext uri="{FF2B5EF4-FFF2-40B4-BE49-F238E27FC236}">
                  <a16:creationId xmlns:a16="http://schemas.microsoft.com/office/drawing/2014/main" id="{90C4C47B-5278-4604-9D7D-FEF16509E8A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644;p66">
              <a:extLst>
                <a:ext uri="{FF2B5EF4-FFF2-40B4-BE49-F238E27FC236}">
                  <a16:creationId xmlns:a16="http://schemas.microsoft.com/office/drawing/2014/main" id="{5468DDD6-02E1-4174-991F-856CFE0F3B7B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645;p66">
              <a:extLst>
                <a:ext uri="{FF2B5EF4-FFF2-40B4-BE49-F238E27FC236}">
                  <a16:creationId xmlns:a16="http://schemas.microsoft.com/office/drawing/2014/main" id="{814B27C7-886B-48D8-B71C-9B9603DB57FE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646;p66">
              <a:extLst>
                <a:ext uri="{FF2B5EF4-FFF2-40B4-BE49-F238E27FC236}">
                  <a16:creationId xmlns:a16="http://schemas.microsoft.com/office/drawing/2014/main" id="{6B40CF28-AEC7-4C6A-B47B-31C1E9B383CF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647;p66">
              <a:extLst>
                <a:ext uri="{FF2B5EF4-FFF2-40B4-BE49-F238E27FC236}">
                  <a16:creationId xmlns:a16="http://schemas.microsoft.com/office/drawing/2014/main" id="{1FF257DE-5098-419C-84F8-AD332142FAC9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648;p66">
              <a:extLst>
                <a:ext uri="{FF2B5EF4-FFF2-40B4-BE49-F238E27FC236}">
                  <a16:creationId xmlns:a16="http://schemas.microsoft.com/office/drawing/2014/main" id="{C4463134-5044-4812-BFDC-3B53267291A9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649;p66">
              <a:extLst>
                <a:ext uri="{FF2B5EF4-FFF2-40B4-BE49-F238E27FC236}">
                  <a16:creationId xmlns:a16="http://schemas.microsoft.com/office/drawing/2014/main" id="{12A5130C-7374-4813-8D52-0523041AFEC5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650;p66">
              <a:extLst>
                <a:ext uri="{FF2B5EF4-FFF2-40B4-BE49-F238E27FC236}">
                  <a16:creationId xmlns:a16="http://schemas.microsoft.com/office/drawing/2014/main" id="{04AB3F47-CFEF-402C-997A-AD5F0B582014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651;p66">
              <a:extLst>
                <a:ext uri="{FF2B5EF4-FFF2-40B4-BE49-F238E27FC236}">
                  <a16:creationId xmlns:a16="http://schemas.microsoft.com/office/drawing/2014/main" id="{EFC84EAA-686F-4CBD-8796-F2CE8B749F57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652;p66">
              <a:extLst>
                <a:ext uri="{FF2B5EF4-FFF2-40B4-BE49-F238E27FC236}">
                  <a16:creationId xmlns:a16="http://schemas.microsoft.com/office/drawing/2014/main" id="{6A97E179-6602-453B-999A-0652A32B505A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653;p66">
              <a:extLst>
                <a:ext uri="{FF2B5EF4-FFF2-40B4-BE49-F238E27FC236}">
                  <a16:creationId xmlns:a16="http://schemas.microsoft.com/office/drawing/2014/main" id="{FD09C0C7-04C1-4D7F-9EB7-B505E9AF2947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654;p66">
              <a:extLst>
                <a:ext uri="{FF2B5EF4-FFF2-40B4-BE49-F238E27FC236}">
                  <a16:creationId xmlns:a16="http://schemas.microsoft.com/office/drawing/2014/main" id="{28963E27-EA50-4622-9743-B90E02DF3CF5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655;p66">
              <a:extLst>
                <a:ext uri="{FF2B5EF4-FFF2-40B4-BE49-F238E27FC236}">
                  <a16:creationId xmlns:a16="http://schemas.microsoft.com/office/drawing/2014/main" id="{A3A334D4-55FC-46AC-86BE-CB7163BA0CBD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656;p66">
              <a:extLst>
                <a:ext uri="{FF2B5EF4-FFF2-40B4-BE49-F238E27FC236}">
                  <a16:creationId xmlns:a16="http://schemas.microsoft.com/office/drawing/2014/main" id="{DB4BDA27-717C-4D80-816C-26E93D7A9A45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657;p66">
              <a:extLst>
                <a:ext uri="{FF2B5EF4-FFF2-40B4-BE49-F238E27FC236}">
                  <a16:creationId xmlns:a16="http://schemas.microsoft.com/office/drawing/2014/main" id="{06AEECAC-313E-4DC2-A704-051EB0B43B1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658;p66">
              <a:extLst>
                <a:ext uri="{FF2B5EF4-FFF2-40B4-BE49-F238E27FC236}">
                  <a16:creationId xmlns:a16="http://schemas.microsoft.com/office/drawing/2014/main" id="{ABD6FB1D-5EDA-425F-980B-69FB36208739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659;p66">
              <a:extLst>
                <a:ext uri="{FF2B5EF4-FFF2-40B4-BE49-F238E27FC236}">
                  <a16:creationId xmlns:a16="http://schemas.microsoft.com/office/drawing/2014/main" id="{82662081-101B-431C-A1CB-B7766DC634FE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660;p66">
              <a:extLst>
                <a:ext uri="{FF2B5EF4-FFF2-40B4-BE49-F238E27FC236}">
                  <a16:creationId xmlns:a16="http://schemas.microsoft.com/office/drawing/2014/main" id="{54F0C16C-66AD-41E6-B0C6-52113C76B781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661;p66">
              <a:extLst>
                <a:ext uri="{FF2B5EF4-FFF2-40B4-BE49-F238E27FC236}">
                  <a16:creationId xmlns:a16="http://schemas.microsoft.com/office/drawing/2014/main" id="{0051BF6E-0461-47C2-A8DB-480A93D8BDC8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662;p66">
              <a:extLst>
                <a:ext uri="{FF2B5EF4-FFF2-40B4-BE49-F238E27FC236}">
                  <a16:creationId xmlns:a16="http://schemas.microsoft.com/office/drawing/2014/main" id="{D37D4F09-E6DE-4400-8EDF-E6D5DDE5CFED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663;p66">
              <a:extLst>
                <a:ext uri="{FF2B5EF4-FFF2-40B4-BE49-F238E27FC236}">
                  <a16:creationId xmlns:a16="http://schemas.microsoft.com/office/drawing/2014/main" id="{90C11EC7-8012-4E0A-9221-80E5A2642FDA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664;p66">
              <a:extLst>
                <a:ext uri="{FF2B5EF4-FFF2-40B4-BE49-F238E27FC236}">
                  <a16:creationId xmlns:a16="http://schemas.microsoft.com/office/drawing/2014/main" id="{9DE9D50C-5BF6-4DCE-B1C1-89BF59ECE281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665;p66">
              <a:extLst>
                <a:ext uri="{FF2B5EF4-FFF2-40B4-BE49-F238E27FC236}">
                  <a16:creationId xmlns:a16="http://schemas.microsoft.com/office/drawing/2014/main" id="{FC8B50E2-6EC1-4009-8805-13768D8AD6DB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6666;p66">
              <a:extLst>
                <a:ext uri="{FF2B5EF4-FFF2-40B4-BE49-F238E27FC236}">
                  <a16:creationId xmlns:a16="http://schemas.microsoft.com/office/drawing/2014/main" id="{97D5D384-C5B8-4BE8-8309-190FBB65C060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667;p66">
              <a:extLst>
                <a:ext uri="{FF2B5EF4-FFF2-40B4-BE49-F238E27FC236}">
                  <a16:creationId xmlns:a16="http://schemas.microsoft.com/office/drawing/2014/main" id="{0FAB4CB0-C7F6-4AF8-9BC2-C4C80B00CB2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6668;p66">
              <a:extLst>
                <a:ext uri="{FF2B5EF4-FFF2-40B4-BE49-F238E27FC236}">
                  <a16:creationId xmlns:a16="http://schemas.microsoft.com/office/drawing/2014/main" id="{15437C7E-CCB1-4E87-9F7F-26EB2ED311AF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669;p66">
              <a:extLst>
                <a:ext uri="{FF2B5EF4-FFF2-40B4-BE49-F238E27FC236}">
                  <a16:creationId xmlns:a16="http://schemas.microsoft.com/office/drawing/2014/main" id="{D823A0ED-DAAA-45B7-8281-3A4B284B872A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670;p66">
              <a:extLst>
                <a:ext uri="{FF2B5EF4-FFF2-40B4-BE49-F238E27FC236}">
                  <a16:creationId xmlns:a16="http://schemas.microsoft.com/office/drawing/2014/main" id="{D42E975C-D006-43CE-ADF1-F51553214117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671;p66">
              <a:extLst>
                <a:ext uri="{FF2B5EF4-FFF2-40B4-BE49-F238E27FC236}">
                  <a16:creationId xmlns:a16="http://schemas.microsoft.com/office/drawing/2014/main" id="{A5361C53-3974-4467-83AB-6A0708C0BDB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672;p66">
              <a:extLst>
                <a:ext uri="{FF2B5EF4-FFF2-40B4-BE49-F238E27FC236}">
                  <a16:creationId xmlns:a16="http://schemas.microsoft.com/office/drawing/2014/main" id="{6F468DE6-D7EA-49AE-9E5E-8929796C9772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673;p66">
              <a:extLst>
                <a:ext uri="{FF2B5EF4-FFF2-40B4-BE49-F238E27FC236}">
                  <a16:creationId xmlns:a16="http://schemas.microsoft.com/office/drawing/2014/main" id="{CC6ADC54-2097-45B8-8C70-0D85C2436659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674;p66">
              <a:extLst>
                <a:ext uri="{FF2B5EF4-FFF2-40B4-BE49-F238E27FC236}">
                  <a16:creationId xmlns:a16="http://schemas.microsoft.com/office/drawing/2014/main" id="{D1EC341C-DB36-41AE-99C5-BBAE5B7F762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675;p66">
              <a:extLst>
                <a:ext uri="{FF2B5EF4-FFF2-40B4-BE49-F238E27FC236}">
                  <a16:creationId xmlns:a16="http://schemas.microsoft.com/office/drawing/2014/main" id="{3E0BA18A-EEE8-4AC7-88A1-735CFA3AD13A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676;p66">
              <a:extLst>
                <a:ext uri="{FF2B5EF4-FFF2-40B4-BE49-F238E27FC236}">
                  <a16:creationId xmlns:a16="http://schemas.microsoft.com/office/drawing/2014/main" id="{DE30FDE5-7F3F-47CD-99EE-DD3DEBA9A9E7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677;p66">
              <a:extLst>
                <a:ext uri="{FF2B5EF4-FFF2-40B4-BE49-F238E27FC236}">
                  <a16:creationId xmlns:a16="http://schemas.microsoft.com/office/drawing/2014/main" id="{8B626B04-1969-4C22-857F-5DCCA595BCAF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678;p66">
              <a:extLst>
                <a:ext uri="{FF2B5EF4-FFF2-40B4-BE49-F238E27FC236}">
                  <a16:creationId xmlns:a16="http://schemas.microsoft.com/office/drawing/2014/main" id="{DACF01E6-29C8-445B-B744-A3145AA4D73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679;p66">
              <a:extLst>
                <a:ext uri="{FF2B5EF4-FFF2-40B4-BE49-F238E27FC236}">
                  <a16:creationId xmlns:a16="http://schemas.microsoft.com/office/drawing/2014/main" id="{A027DE01-A9C0-439D-B703-0C802C0FFAD0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680;p66">
              <a:extLst>
                <a:ext uri="{FF2B5EF4-FFF2-40B4-BE49-F238E27FC236}">
                  <a16:creationId xmlns:a16="http://schemas.microsoft.com/office/drawing/2014/main" id="{38C85C80-3458-4B3B-9A33-780A4C5A873E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681;p66">
              <a:extLst>
                <a:ext uri="{FF2B5EF4-FFF2-40B4-BE49-F238E27FC236}">
                  <a16:creationId xmlns:a16="http://schemas.microsoft.com/office/drawing/2014/main" id="{3FE65CC8-2042-4135-B124-E66EA7A624F7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682;p66">
              <a:extLst>
                <a:ext uri="{FF2B5EF4-FFF2-40B4-BE49-F238E27FC236}">
                  <a16:creationId xmlns:a16="http://schemas.microsoft.com/office/drawing/2014/main" id="{9211C4DD-9C5F-4DB2-9582-4DDA69798CE8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683;p66">
              <a:extLst>
                <a:ext uri="{FF2B5EF4-FFF2-40B4-BE49-F238E27FC236}">
                  <a16:creationId xmlns:a16="http://schemas.microsoft.com/office/drawing/2014/main" id="{38C40B4B-256C-417C-81E1-CB7876F86C6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684;p66">
              <a:extLst>
                <a:ext uri="{FF2B5EF4-FFF2-40B4-BE49-F238E27FC236}">
                  <a16:creationId xmlns:a16="http://schemas.microsoft.com/office/drawing/2014/main" id="{B35BC475-255E-40C9-8DD8-F9A5C40C953D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685;p66">
              <a:extLst>
                <a:ext uri="{FF2B5EF4-FFF2-40B4-BE49-F238E27FC236}">
                  <a16:creationId xmlns:a16="http://schemas.microsoft.com/office/drawing/2014/main" id="{D1746927-F50C-4BA2-A90E-602E684D4613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686;p66">
              <a:extLst>
                <a:ext uri="{FF2B5EF4-FFF2-40B4-BE49-F238E27FC236}">
                  <a16:creationId xmlns:a16="http://schemas.microsoft.com/office/drawing/2014/main" id="{B77E8ED8-5ED3-4499-8116-7116D0254330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687;p66">
              <a:extLst>
                <a:ext uri="{FF2B5EF4-FFF2-40B4-BE49-F238E27FC236}">
                  <a16:creationId xmlns:a16="http://schemas.microsoft.com/office/drawing/2014/main" id="{0F1938B7-0115-4E0D-9EA1-70F3BD042742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688;p66">
              <a:extLst>
                <a:ext uri="{FF2B5EF4-FFF2-40B4-BE49-F238E27FC236}">
                  <a16:creationId xmlns:a16="http://schemas.microsoft.com/office/drawing/2014/main" id="{7E6477D0-C5BC-4686-8C4D-548CD3C6E15E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689;p66">
              <a:extLst>
                <a:ext uri="{FF2B5EF4-FFF2-40B4-BE49-F238E27FC236}">
                  <a16:creationId xmlns:a16="http://schemas.microsoft.com/office/drawing/2014/main" id="{61BCAB72-9443-48CA-8A34-8B182D8FB952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690;p66">
              <a:extLst>
                <a:ext uri="{FF2B5EF4-FFF2-40B4-BE49-F238E27FC236}">
                  <a16:creationId xmlns:a16="http://schemas.microsoft.com/office/drawing/2014/main" id="{4E05A692-421F-49BC-BE72-133EB057261A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691;p66">
              <a:extLst>
                <a:ext uri="{FF2B5EF4-FFF2-40B4-BE49-F238E27FC236}">
                  <a16:creationId xmlns:a16="http://schemas.microsoft.com/office/drawing/2014/main" id="{3DD58C2C-3AE9-418A-B912-BD8079CF9EE9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692;p66">
              <a:extLst>
                <a:ext uri="{FF2B5EF4-FFF2-40B4-BE49-F238E27FC236}">
                  <a16:creationId xmlns:a16="http://schemas.microsoft.com/office/drawing/2014/main" id="{36575111-6929-478D-88D0-76E8A5ADDCB1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693;p66">
              <a:extLst>
                <a:ext uri="{FF2B5EF4-FFF2-40B4-BE49-F238E27FC236}">
                  <a16:creationId xmlns:a16="http://schemas.microsoft.com/office/drawing/2014/main" id="{1CEC528F-2213-4DD3-AC62-D08013B03B68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694;p66">
              <a:extLst>
                <a:ext uri="{FF2B5EF4-FFF2-40B4-BE49-F238E27FC236}">
                  <a16:creationId xmlns:a16="http://schemas.microsoft.com/office/drawing/2014/main" id="{CED914C1-DF6E-491C-A363-F41A4272EDCD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695;p66">
              <a:extLst>
                <a:ext uri="{FF2B5EF4-FFF2-40B4-BE49-F238E27FC236}">
                  <a16:creationId xmlns:a16="http://schemas.microsoft.com/office/drawing/2014/main" id="{40548C10-B435-43CD-A14B-935FD3805FB6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696;p66">
              <a:extLst>
                <a:ext uri="{FF2B5EF4-FFF2-40B4-BE49-F238E27FC236}">
                  <a16:creationId xmlns:a16="http://schemas.microsoft.com/office/drawing/2014/main" id="{56C8CF4F-9BC6-4F03-9B00-2F0FEC173FED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697;p66">
              <a:extLst>
                <a:ext uri="{FF2B5EF4-FFF2-40B4-BE49-F238E27FC236}">
                  <a16:creationId xmlns:a16="http://schemas.microsoft.com/office/drawing/2014/main" id="{A858CAC7-725B-4DBA-B377-83D04188142E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698;p66">
              <a:extLst>
                <a:ext uri="{FF2B5EF4-FFF2-40B4-BE49-F238E27FC236}">
                  <a16:creationId xmlns:a16="http://schemas.microsoft.com/office/drawing/2014/main" id="{75101CBB-4CE1-40E1-A817-BB0266736E6B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699;p66">
              <a:extLst>
                <a:ext uri="{FF2B5EF4-FFF2-40B4-BE49-F238E27FC236}">
                  <a16:creationId xmlns:a16="http://schemas.microsoft.com/office/drawing/2014/main" id="{09436941-CAAF-41B1-A680-68ECBA4FA174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700;p66">
              <a:extLst>
                <a:ext uri="{FF2B5EF4-FFF2-40B4-BE49-F238E27FC236}">
                  <a16:creationId xmlns:a16="http://schemas.microsoft.com/office/drawing/2014/main" id="{13728428-D4A5-4B08-8F49-AFB4D50540A1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701;p66">
              <a:extLst>
                <a:ext uri="{FF2B5EF4-FFF2-40B4-BE49-F238E27FC236}">
                  <a16:creationId xmlns:a16="http://schemas.microsoft.com/office/drawing/2014/main" id="{6A236353-B734-403D-AAD6-B4127B8BB179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702;p66">
              <a:extLst>
                <a:ext uri="{FF2B5EF4-FFF2-40B4-BE49-F238E27FC236}">
                  <a16:creationId xmlns:a16="http://schemas.microsoft.com/office/drawing/2014/main" id="{CDB178AE-3241-4352-B424-1AB7C1C1BDDA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703;p66">
              <a:extLst>
                <a:ext uri="{FF2B5EF4-FFF2-40B4-BE49-F238E27FC236}">
                  <a16:creationId xmlns:a16="http://schemas.microsoft.com/office/drawing/2014/main" id="{5DC1EAD6-4884-4742-972A-70BC8E31094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704;p66">
              <a:extLst>
                <a:ext uri="{FF2B5EF4-FFF2-40B4-BE49-F238E27FC236}">
                  <a16:creationId xmlns:a16="http://schemas.microsoft.com/office/drawing/2014/main" id="{F292EAF1-A580-4AA0-BA3D-1DB97095605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705;p66">
              <a:extLst>
                <a:ext uri="{FF2B5EF4-FFF2-40B4-BE49-F238E27FC236}">
                  <a16:creationId xmlns:a16="http://schemas.microsoft.com/office/drawing/2014/main" id="{2FE3C0D9-D59D-41FB-8A61-2C886235CEB8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706;p66">
              <a:extLst>
                <a:ext uri="{FF2B5EF4-FFF2-40B4-BE49-F238E27FC236}">
                  <a16:creationId xmlns:a16="http://schemas.microsoft.com/office/drawing/2014/main" id="{C17C689F-B8EE-46DF-AE61-73551EBB2E5D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707;p66">
              <a:extLst>
                <a:ext uri="{FF2B5EF4-FFF2-40B4-BE49-F238E27FC236}">
                  <a16:creationId xmlns:a16="http://schemas.microsoft.com/office/drawing/2014/main" id="{891185CE-6326-4C50-8E02-D2D2DD5119D3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708;p66">
              <a:extLst>
                <a:ext uri="{FF2B5EF4-FFF2-40B4-BE49-F238E27FC236}">
                  <a16:creationId xmlns:a16="http://schemas.microsoft.com/office/drawing/2014/main" id="{F850AB23-1006-460B-956F-B5171F4E62D2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709;p66">
              <a:extLst>
                <a:ext uri="{FF2B5EF4-FFF2-40B4-BE49-F238E27FC236}">
                  <a16:creationId xmlns:a16="http://schemas.microsoft.com/office/drawing/2014/main" id="{87634060-C0F1-4EF9-AAE1-6820EE7C896D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710;p66">
              <a:extLst>
                <a:ext uri="{FF2B5EF4-FFF2-40B4-BE49-F238E27FC236}">
                  <a16:creationId xmlns:a16="http://schemas.microsoft.com/office/drawing/2014/main" id="{31639529-27AD-4940-BF5E-984BF4B9A3FD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711;p66">
              <a:extLst>
                <a:ext uri="{FF2B5EF4-FFF2-40B4-BE49-F238E27FC236}">
                  <a16:creationId xmlns:a16="http://schemas.microsoft.com/office/drawing/2014/main" id="{E7363FF5-5CF2-4CE2-878A-3E5A5A5A8749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712;p66">
              <a:extLst>
                <a:ext uri="{FF2B5EF4-FFF2-40B4-BE49-F238E27FC236}">
                  <a16:creationId xmlns:a16="http://schemas.microsoft.com/office/drawing/2014/main" id="{BD1BF362-72FA-4E9C-873D-A88652AC6AC9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713;p66">
              <a:extLst>
                <a:ext uri="{FF2B5EF4-FFF2-40B4-BE49-F238E27FC236}">
                  <a16:creationId xmlns:a16="http://schemas.microsoft.com/office/drawing/2014/main" id="{473FA553-0B77-4194-94C6-614401F33813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714;p66">
              <a:extLst>
                <a:ext uri="{FF2B5EF4-FFF2-40B4-BE49-F238E27FC236}">
                  <a16:creationId xmlns:a16="http://schemas.microsoft.com/office/drawing/2014/main" id="{A232D2B8-ECBC-4F68-B53E-351123CE5FB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715;p66">
              <a:extLst>
                <a:ext uri="{FF2B5EF4-FFF2-40B4-BE49-F238E27FC236}">
                  <a16:creationId xmlns:a16="http://schemas.microsoft.com/office/drawing/2014/main" id="{5AFA5277-5662-48F2-924F-85C819874564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716;p66">
              <a:extLst>
                <a:ext uri="{FF2B5EF4-FFF2-40B4-BE49-F238E27FC236}">
                  <a16:creationId xmlns:a16="http://schemas.microsoft.com/office/drawing/2014/main" id="{61CA7E00-2C39-4C5C-B8C8-36597626BD74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717;p66">
              <a:extLst>
                <a:ext uri="{FF2B5EF4-FFF2-40B4-BE49-F238E27FC236}">
                  <a16:creationId xmlns:a16="http://schemas.microsoft.com/office/drawing/2014/main" id="{243F09D0-9F74-4A50-AA89-22F3551203E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718;p66">
              <a:extLst>
                <a:ext uri="{FF2B5EF4-FFF2-40B4-BE49-F238E27FC236}">
                  <a16:creationId xmlns:a16="http://schemas.microsoft.com/office/drawing/2014/main" id="{2FCAE4B6-3382-4A3B-A990-587650DAA51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719;p66">
              <a:extLst>
                <a:ext uri="{FF2B5EF4-FFF2-40B4-BE49-F238E27FC236}">
                  <a16:creationId xmlns:a16="http://schemas.microsoft.com/office/drawing/2014/main" id="{8391CBB6-1E80-40A6-A507-F202955A9C0D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720;p66">
              <a:extLst>
                <a:ext uri="{FF2B5EF4-FFF2-40B4-BE49-F238E27FC236}">
                  <a16:creationId xmlns:a16="http://schemas.microsoft.com/office/drawing/2014/main" id="{6AC4BFB9-6969-4BDA-8D90-0512829B35DA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721;p66">
              <a:extLst>
                <a:ext uri="{FF2B5EF4-FFF2-40B4-BE49-F238E27FC236}">
                  <a16:creationId xmlns:a16="http://schemas.microsoft.com/office/drawing/2014/main" id="{9F24987F-D547-481D-8AA5-D13EE587DE1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722;p66">
              <a:extLst>
                <a:ext uri="{FF2B5EF4-FFF2-40B4-BE49-F238E27FC236}">
                  <a16:creationId xmlns:a16="http://schemas.microsoft.com/office/drawing/2014/main" id="{751217C7-81D4-4673-8789-B470DFD69B5B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723;p66">
              <a:extLst>
                <a:ext uri="{FF2B5EF4-FFF2-40B4-BE49-F238E27FC236}">
                  <a16:creationId xmlns:a16="http://schemas.microsoft.com/office/drawing/2014/main" id="{3D8FA5B4-EB2A-4C6B-AD43-841BCA28FFAB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724;p66">
              <a:extLst>
                <a:ext uri="{FF2B5EF4-FFF2-40B4-BE49-F238E27FC236}">
                  <a16:creationId xmlns:a16="http://schemas.microsoft.com/office/drawing/2014/main" id="{17D44EA3-4B92-4408-A2F4-571A4EE877E5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725;p66">
              <a:extLst>
                <a:ext uri="{FF2B5EF4-FFF2-40B4-BE49-F238E27FC236}">
                  <a16:creationId xmlns:a16="http://schemas.microsoft.com/office/drawing/2014/main" id="{3F855D78-433F-457E-9DB7-841A9C05B8D2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726;p66">
              <a:extLst>
                <a:ext uri="{FF2B5EF4-FFF2-40B4-BE49-F238E27FC236}">
                  <a16:creationId xmlns:a16="http://schemas.microsoft.com/office/drawing/2014/main" id="{868CC330-EA6E-4C82-9515-0766E90B6B0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727;p66">
              <a:extLst>
                <a:ext uri="{FF2B5EF4-FFF2-40B4-BE49-F238E27FC236}">
                  <a16:creationId xmlns:a16="http://schemas.microsoft.com/office/drawing/2014/main" id="{8EBB7702-9473-4DA8-AC43-D8096176F1EA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728;p66">
              <a:extLst>
                <a:ext uri="{FF2B5EF4-FFF2-40B4-BE49-F238E27FC236}">
                  <a16:creationId xmlns:a16="http://schemas.microsoft.com/office/drawing/2014/main" id="{27F56877-EE59-4579-9128-619B44CFFEF9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729;p66">
              <a:extLst>
                <a:ext uri="{FF2B5EF4-FFF2-40B4-BE49-F238E27FC236}">
                  <a16:creationId xmlns:a16="http://schemas.microsoft.com/office/drawing/2014/main" id="{703D5BA4-37F8-48A7-8CA2-9FE3699A8DD6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730;p66">
              <a:extLst>
                <a:ext uri="{FF2B5EF4-FFF2-40B4-BE49-F238E27FC236}">
                  <a16:creationId xmlns:a16="http://schemas.microsoft.com/office/drawing/2014/main" id="{EC786BA4-2147-4EFB-9715-60AA0D1B6C15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731;p66">
              <a:extLst>
                <a:ext uri="{FF2B5EF4-FFF2-40B4-BE49-F238E27FC236}">
                  <a16:creationId xmlns:a16="http://schemas.microsoft.com/office/drawing/2014/main" id="{4C9FEE39-1A0B-4619-B2BC-5DABF2D12B7F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732;p66">
              <a:extLst>
                <a:ext uri="{FF2B5EF4-FFF2-40B4-BE49-F238E27FC236}">
                  <a16:creationId xmlns:a16="http://schemas.microsoft.com/office/drawing/2014/main" id="{085DF7E4-E90D-4EA8-8331-328DD4FC8121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6733;p66">
              <a:extLst>
                <a:ext uri="{FF2B5EF4-FFF2-40B4-BE49-F238E27FC236}">
                  <a16:creationId xmlns:a16="http://schemas.microsoft.com/office/drawing/2014/main" id="{20ED8460-220A-4B67-B8D5-C9F9CCA34A2C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6734;p66">
              <a:extLst>
                <a:ext uri="{FF2B5EF4-FFF2-40B4-BE49-F238E27FC236}">
                  <a16:creationId xmlns:a16="http://schemas.microsoft.com/office/drawing/2014/main" id="{5300AF05-4C70-4974-A4F9-0AFD7651123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6735;p66">
              <a:extLst>
                <a:ext uri="{FF2B5EF4-FFF2-40B4-BE49-F238E27FC236}">
                  <a16:creationId xmlns:a16="http://schemas.microsoft.com/office/drawing/2014/main" id="{139BE919-5DF1-4553-AF9B-D6BB0176E5D1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6736;p66">
              <a:extLst>
                <a:ext uri="{FF2B5EF4-FFF2-40B4-BE49-F238E27FC236}">
                  <a16:creationId xmlns:a16="http://schemas.microsoft.com/office/drawing/2014/main" id="{09212239-67D0-4EE4-BC66-6EB469A51D56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6737;p66">
              <a:extLst>
                <a:ext uri="{FF2B5EF4-FFF2-40B4-BE49-F238E27FC236}">
                  <a16:creationId xmlns:a16="http://schemas.microsoft.com/office/drawing/2014/main" id="{15234B27-D0F6-4F18-A23A-3211933F05AD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6738;p66">
              <a:extLst>
                <a:ext uri="{FF2B5EF4-FFF2-40B4-BE49-F238E27FC236}">
                  <a16:creationId xmlns:a16="http://schemas.microsoft.com/office/drawing/2014/main" id="{B89B6FC6-D7BE-44BF-8DEF-3D53A2CB599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6739;p66">
              <a:extLst>
                <a:ext uri="{FF2B5EF4-FFF2-40B4-BE49-F238E27FC236}">
                  <a16:creationId xmlns:a16="http://schemas.microsoft.com/office/drawing/2014/main" id="{88D5049C-26E6-4678-A5CF-D7309B92F2B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6740;p66">
              <a:extLst>
                <a:ext uri="{FF2B5EF4-FFF2-40B4-BE49-F238E27FC236}">
                  <a16:creationId xmlns:a16="http://schemas.microsoft.com/office/drawing/2014/main" id="{7A173D87-3D7A-43F6-AD7D-22A2865E5335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6741;p66">
              <a:extLst>
                <a:ext uri="{FF2B5EF4-FFF2-40B4-BE49-F238E27FC236}">
                  <a16:creationId xmlns:a16="http://schemas.microsoft.com/office/drawing/2014/main" id="{37D2C1E9-45DF-4143-AE3A-EC386ABEB679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6742;p66">
              <a:extLst>
                <a:ext uri="{FF2B5EF4-FFF2-40B4-BE49-F238E27FC236}">
                  <a16:creationId xmlns:a16="http://schemas.microsoft.com/office/drawing/2014/main" id="{23AF58C9-80A1-437F-995A-15F615EC114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6743;p66">
              <a:extLst>
                <a:ext uri="{FF2B5EF4-FFF2-40B4-BE49-F238E27FC236}">
                  <a16:creationId xmlns:a16="http://schemas.microsoft.com/office/drawing/2014/main" id="{84A5E6AF-9712-422C-ADE2-306F913279C2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6744;p66">
              <a:extLst>
                <a:ext uri="{FF2B5EF4-FFF2-40B4-BE49-F238E27FC236}">
                  <a16:creationId xmlns:a16="http://schemas.microsoft.com/office/drawing/2014/main" id="{A86F67BF-6AD6-4A24-B43D-C2F5F3B6531A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6745;p66">
              <a:extLst>
                <a:ext uri="{FF2B5EF4-FFF2-40B4-BE49-F238E27FC236}">
                  <a16:creationId xmlns:a16="http://schemas.microsoft.com/office/drawing/2014/main" id="{0D028AD1-FA34-42BE-80F5-0F3188B1C624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6746;p66">
              <a:extLst>
                <a:ext uri="{FF2B5EF4-FFF2-40B4-BE49-F238E27FC236}">
                  <a16:creationId xmlns:a16="http://schemas.microsoft.com/office/drawing/2014/main" id="{D5C91BDC-4076-4656-A3B7-5B51F9908D9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6747;p66">
              <a:extLst>
                <a:ext uri="{FF2B5EF4-FFF2-40B4-BE49-F238E27FC236}">
                  <a16:creationId xmlns:a16="http://schemas.microsoft.com/office/drawing/2014/main" id="{F18958ED-EC45-4ABE-B927-4B31F7B0A629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6748;p66">
              <a:extLst>
                <a:ext uri="{FF2B5EF4-FFF2-40B4-BE49-F238E27FC236}">
                  <a16:creationId xmlns:a16="http://schemas.microsoft.com/office/drawing/2014/main" id="{51A31414-4DE5-4E79-A012-56705991F36B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6749;p66">
              <a:extLst>
                <a:ext uri="{FF2B5EF4-FFF2-40B4-BE49-F238E27FC236}">
                  <a16:creationId xmlns:a16="http://schemas.microsoft.com/office/drawing/2014/main" id="{3435771A-8F1A-4F32-8F40-CDE459C9911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6750;p66">
              <a:extLst>
                <a:ext uri="{FF2B5EF4-FFF2-40B4-BE49-F238E27FC236}">
                  <a16:creationId xmlns:a16="http://schemas.microsoft.com/office/drawing/2014/main" id="{D76B3913-E7EB-4CF2-A9B2-F954354F878E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6751;p66">
              <a:extLst>
                <a:ext uri="{FF2B5EF4-FFF2-40B4-BE49-F238E27FC236}">
                  <a16:creationId xmlns:a16="http://schemas.microsoft.com/office/drawing/2014/main" id="{265A0902-E3C5-45F2-99C9-884B94BDF524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6752;p66">
              <a:extLst>
                <a:ext uri="{FF2B5EF4-FFF2-40B4-BE49-F238E27FC236}">
                  <a16:creationId xmlns:a16="http://schemas.microsoft.com/office/drawing/2014/main" id="{FA21814E-D2C9-4C78-9AC6-A14CBCE7508C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6753;p66">
              <a:extLst>
                <a:ext uri="{FF2B5EF4-FFF2-40B4-BE49-F238E27FC236}">
                  <a16:creationId xmlns:a16="http://schemas.microsoft.com/office/drawing/2014/main" id="{0CECB983-D029-4150-B940-37DDC717BE77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6754;p66">
              <a:extLst>
                <a:ext uri="{FF2B5EF4-FFF2-40B4-BE49-F238E27FC236}">
                  <a16:creationId xmlns:a16="http://schemas.microsoft.com/office/drawing/2014/main" id="{540522A9-C57C-4090-B9D6-800926073629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6755;p66">
              <a:extLst>
                <a:ext uri="{FF2B5EF4-FFF2-40B4-BE49-F238E27FC236}">
                  <a16:creationId xmlns:a16="http://schemas.microsoft.com/office/drawing/2014/main" id="{75299264-BD4E-4C0B-B4BC-D527D80D3EDD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6756;p66">
              <a:extLst>
                <a:ext uri="{FF2B5EF4-FFF2-40B4-BE49-F238E27FC236}">
                  <a16:creationId xmlns:a16="http://schemas.microsoft.com/office/drawing/2014/main" id="{9ACA90BC-EB72-4E33-8D71-FA6C073A0818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6757;p66">
              <a:extLst>
                <a:ext uri="{FF2B5EF4-FFF2-40B4-BE49-F238E27FC236}">
                  <a16:creationId xmlns:a16="http://schemas.microsoft.com/office/drawing/2014/main" id="{EEC0A742-C6FE-4B69-8014-58FA0F9E0868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6758;p66">
              <a:extLst>
                <a:ext uri="{FF2B5EF4-FFF2-40B4-BE49-F238E27FC236}">
                  <a16:creationId xmlns:a16="http://schemas.microsoft.com/office/drawing/2014/main" id="{9C7ABA3B-0871-4143-A1B4-50EC957897C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6759;p66">
              <a:extLst>
                <a:ext uri="{FF2B5EF4-FFF2-40B4-BE49-F238E27FC236}">
                  <a16:creationId xmlns:a16="http://schemas.microsoft.com/office/drawing/2014/main" id="{71B70FC9-C976-411A-A9DA-B4F5204F934F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6760;p66">
              <a:extLst>
                <a:ext uri="{FF2B5EF4-FFF2-40B4-BE49-F238E27FC236}">
                  <a16:creationId xmlns:a16="http://schemas.microsoft.com/office/drawing/2014/main" id="{29AF88AD-BBBD-4075-8BB0-6712D368B349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6761;p66">
              <a:extLst>
                <a:ext uri="{FF2B5EF4-FFF2-40B4-BE49-F238E27FC236}">
                  <a16:creationId xmlns:a16="http://schemas.microsoft.com/office/drawing/2014/main" id="{2454EEF2-AF80-4801-934C-EBD8FDF55C61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6762;p66">
              <a:extLst>
                <a:ext uri="{FF2B5EF4-FFF2-40B4-BE49-F238E27FC236}">
                  <a16:creationId xmlns:a16="http://schemas.microsoft.com/office/drawing/2014/main" id="{C527A7EB-CE77-4E46-9582-617EDB9304F3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6763;p66">
              <a:extLst>
                <a:ext uri="{FF2B5EF4-FFF2-40B4-BE49-F238E27FC236}">
                  <a16:creationId xmlns:a16="http://schemas.microsoft.com/office/drawing/2014/main" id="{634C32D1-6D12-4C0A-8716-74E4160DE60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6764;p66">
              <a:extLst>
                <a:ext uri="{FF2B5EF4-FFF2-40B4-BE49-F238E27FC236}">
                  <a16:creationId xmlns:a16="http://schemas.microsoft.com/office/drawing/2014/main" id="{4B02ECB3-95F6-41C9-8C53-80EB9C83ECE5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6765;p66">
              <a:extLst>
                <a:ext uri="{FF2B5EF4-FFF2-40B4-BE49-F238E27FC236}">
                  <a16:creationId xmlns:a16="http://schemas.microsoft.com/office/drawing/2014/main" id="{9E73BF87-3796-48A0-A1CF-735CA4BFE6B7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6766;p66">
              <a:extLst>
                <a:ext uri="{FF2B5EF4-FFF2-40B4-BE49-F238E27FC236}">
                  <a16:creationId xmlns:a16="http://schemas.microsoft.com/office/drawing/2014/main" id="{6CF0CCD3-26D6-42BB-B92A-F5504FC099F7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6767;p66">
              <a:extLst>
                <a:ext uri="{FF2B5EF4-FFF2-40B4-BE49-F238E27FC236}">
                  <a16:creationId xmlns:a16="http://schemas.microsoft.com/office/drawing/2014/main" id="{D0E812F6-A9FB-421B-8671-6E709CBFEF56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6768;p66">
              <a:extLst>
                <a:ext uri="{FF2B5EF4-FFF2-40B4-BE49-F238E27FC236}">
                  <a16:creationId xmlns:a16="http://schemas.microsoft.com/office/drawing/2014/main" id="{B9CCD4B5-EB23-40A8-9A39-3FA081DE105F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6769;p66">
              <a:extLst>
                <a:ext uri="{FF2B5EF4-FFF2-40B4-BE49-F238E27FC236}">
                  <a16:creationId xmlns:a16="http://schemas.microsoft.com/office/drawing/2014/main" id="{8D4C1D2C-E929-4E57-95F5-5B4D58DA03A2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6770;p66">
              <a:extLst>
                <a:ext uri="{FF2B5EF4-FFF2-40B4-BE49-F238E27FC236}">
                  <a16:creationId xmlns:a16="http://schemas.microsoft.com/office/drawing/2014/main" id="{CE1C75A1-647C-4F47-8055-C74E32694144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6771;p66">
              <a:extLst>
                <a:ext uri="{FF2B5EF4-FFF2-40B4-BE49-F238E27FC236}">
                  <a16:creationId xmlns:a16="http://schemas.microsoft.com/office/drawing/2014/main" id="{A9B638C0-4365-46C8-BBBC-E36854C00F7B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772;p66">
              <a:extLst>
                <a:ext uri="{FF2B5EF4-FFF2-40B4-BE49-F238E27FC236}">
                  <a16:creationId xmlns:a16="http://schemas.microsoft.com/office/drawing/2014/main" id="{8220C1BE-50F5-4F42-B252-399AA3AA6EE6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773;p66">
              <a:extLst>
                <a:ext uri="{FF2B5EF4-FFF2-40B4-BE49-F238E27FC236}">
                  <a16:creationId xmlns:a16="http://schemas.microsoft.com/office/drawing/2014/main" id="{C7E510C3-64CA-414E-B912-F928E5030AB3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774;p66">
              <a:extLst>
                <a:ext uri="{FF2B5EF4-FFF2-40B4-BE49-F238E27FC236}">
                  <a16:creationId xmlns:a16="http://schemas.microsoft.com/office/drawing/2014/main" id="{DB9DA20B-A98F-4127-865E-72A9A2CFA976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775;p66">
              <a:extLst>
                <a:ext uri="{FF2B5EF4-FFF2-40B4-BE49-F238E27FC236}">
                  <a16:creationId xmlns:a16="http://schemas.microsoft.com/office/drawing/2014/main" id="{95B7702B-AF11-437B-8EF8-4B749FF38B99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776;p66">
              <a:extLst>
                <a:ext uri="{FF2B5EF4-FFF2-40B4-BE49-F238E27FC236}">
                  <a16:creationId xmlns:a16="http://schemas.microsoft.com/office/drawing/2014/main" id="{44ACF48F-8D11-4D2C-918D-63DF49E49C9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777;p66">
              <a:extLst>
                <a:ext uri="{FF2B5EF4-FFF2-40B4-BE49-F238E27FC236}">
                  <a16:creationId xmlns:a16="http://schemas.microsoft.com/office/drawing/2014/main" id="{7A905F48-4727-4E25-8C5D-E3204EE88912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778;p66">
              <a:extLst>
                <a:ext uri="{FF2B5EF4-FFF2-40B4-BE49-F238E27FC236}">
                  <a16:creationId xmlns:a16="http://schemas.microsoft.com/office/drawing/2014/main" id="{663B7DBD-ABAE-43E1-A6EE-497D3ADD7C2C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779;p66">
              <a:extLst>
                <a:ext uri="{FF2B5EF4-FFF2-40B4-BE49-F238E27FC236}">
                  <a16:creationId xmlns:a16="http://schemas.microsoft.com/office/drawing/2014/main" id="{ADDCB3DC-E5F2-41D2-BB5B-18AC2A2A8C3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780;p66">
              <a:extLst>
                <a:ext uri="{FF2B5EF4-FFF2-40B4-BE49-F238E27FC236}">
                  <a16:creationId xmlns:a16="http://schemas.microsoft.com/office/drawing/2014/main" id="{26EFE123-407C-4C22-909C-0472FF58D635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781;p66">
              <a:extLst>
                <a:ext uri="{FF2B5EF4-FFF2-40B4-BE49-F238E27FC236}">
                  <a16:creationId xmlns:a16="http://schemas.microsoft.com/office/drawing/2014/main" id="{668C99E9-E6E9-4341-A593-A0FDD917303F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782;p66">
              <a:extLst>
                <a:ext uri="{FF2B5EF4-FFF2-40B4-BE49-F238E27FC236}">
                  <a16:creationId xmlns:a16="http://schemas.microsoft.com/office/drawing/2014/main" id="{CF5D8E61-44BA-4A82-821E-2E5B4926E2E0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783;p66">
              <a:extLst>
                <a:ext uri="{FF2B5EF4-FFF2-40B4-BE49-F238E27FC236}">
                  <a16:creationId xmlns:a16="http://schemas.microsoft.com/office/drawing/2014/main" id="{86D397A6-6387-4B5C-AE07-EE938C49B3F9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784;p66">
              <a:extLst>
                <a:ext uri="{FF2B5EF4-FFF2-40B4-BE49-F238E27FC236}">
                  <a16:creationId xmlns:a16="http://schemas.microsoft.com/office/drawing/2014/main" id="{FD37EB98-F067-4BA0-8C87-4EA9193917BE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785;p66">
              <a:extLst>
                <a:ext uri="{FF2B5EF4-FFF2-40B4-BE49-F238E27FC236}">
                  <a16:creationId xmlns:a16="http://schemas.microsoft.com/office/drawing/2014/main" id="{6F875FFD-E177-479C-9075-F73074F163CF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786;p66">
              <a:extLst>
                <a:ext uri="{FF2B5EF4-FFF2-40B4-BE49-F238E27FC236}">
                  <a16:creationId xmlns:a16="http://schemas.microsoft.com/office/drawing/2014/main" id="{8023C020-339F-4A58-AB1F-C4EA2192E2F5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787;p66">
              <a:extLst>
                <a:ext uri="{FF2B5EF4-FFF2-40B4-BE49-F238E27FC236}">
                  <a16:creationId xmlns:a16="http://schemas.microsoft.com/office/drawing/2014/main" id="{5A9385A9-70E4-4A6F-887E-2F72DE73D756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788;p66">
              <a:extLst>
                <a:ext uri="{FF2B5EF4-FFF2-40B4-BE49-F238E27FC236}">
                  <a16:creationId xmlns:a16="http://schemas.microsoft.com/office/drawing/2014/main" id="{B0FFBD37-0969-4D1F-A924-D73E8AF08CA1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789;p66">
              <a:extLst>
                <a:ext uri="{FF2B5EF4-FFF2-40B4-BE49-F238E27FC236}">
                  <a16:creationId xmlns:a16="http://schemas.microsoft.com/office/drawing/2014/main" id="{485B2C25-2A32-4078-A265-E1D4382DA898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790;p66">
              <a:extLst>
                <a:ext uri="{FF2B5EF4-FFF2-40B4-BE49-F238E27FC236}">
                  <a16:creationId xmlns:a16="http://schemas.microsoft.com/office/drawing/2014/main" id="{E86272F4-233C-4140-999F-6802A1B4CB3E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791;p66">
              <a:extLst>
                <a:ext uri="{FF2B5EF4-FFF2-40B4-BE49-F238E27FC236}">
                  <a16:creationId xmlns:a16="http://schemas.microsoft.com/office/drawing/2014/main" id="{09E27C07-6A15-4C14-9D9D-039588C8D1EF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792;p66">
              <a:extLst>
                <a:ext uri="{FF2B5EF4-FFF2-40B4-BE49-F238E27FC236}">
                  <a16:creationId xmlns:a16="http://schemas.microsoft.com/office/drawing/2014/main" id="{80771A3A-AD00-43A6-88B8-B1E049E2A23E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793;p66">
              <a:extLst>
                <a:ext uri="{FF2B5EF4-FFF2-40B4-BE49-F238E27FC236}">
                  <a16:creationId xmlns:a16="http://schemas.microsoft.com/office/drawing/2014/main" id="{54ED871C-1B67-4838-9BDC-182F26E57FC8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794;p66">
              <a:extLst>
                <a:ext uri="{FF2B5EF4-FFF2-40B4-BE49-F238E27FC236}">
                  <a16:creationId xmlns:a16="http://schemas.microsoft.com/office/drawing/2014/main" id="{E9671B95-CC6F-4FEB-B990-5E934DA9E311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795;p66">
              <a:extLst>
                <a:ext uri="{FF2B5EF4-FFF2-40B4-BE49-F238E27FC236}">
                  <a16:creationId xmlns:a16="http://schemas.microsoft.com/office/drawing/2014/main" id="{1ADCC0DD-2CE4-4456-9DB5-4792F6A09977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796;p66">
              <a:extLst>
                <a:ext uri="{FF2B5EF4-FFF2-40B4-BE49-F238E27FC236}">
                  <a16:creationId xmlns:a16="http://schemas.microsoft.com/office/drawing/2014/main" id="{45209E0C-47EA-4239-93B1-739CAD93F993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797;p66">
              <a:extLst>
                <a:ext uri="{FF2B5EF4-FFF2-40B4-BE49-F238E27FC236}">
                  <a16:creationId xmlns:a16="http://schemas.microsoft.com/office/drawing/2014/main" id="{5134030A-F4CF-482A-8320-5FC945C5B4CB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798;p66">
              <a:extLst>
                <a:ext uri="{FF2B5EF4-FFF2-40B4-BE49-F238E27FC236}">
                  <a16:creationId xmlns:a16="http://schemas.microsoft.com/office/drawing/2014/main" id="{7C7E0683-B311-45BB-B40F-D72071C70451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799;p66">
              <a:extLst>
                <a:ext uri="{FF2B5EF4-FFF2-40B4-BE49-F238E27FC236}">
                  <a16:creationId xmlns:a16="http://schemas.microsoft.com/office/drawing/2014/main" id="{F66849D2-08E8-49CB-A19A-FBF96616A22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800;p66">
              <a:extLst>
                <a:ext uri="{FF2B5EF4-FFF2-40B4-BE49-F238E27FC236}">
                  <a16:creationId xmlns:a16="http://schemas.microsoft.com/office/drawing/2014/main" id="{2E5F6FAB-5784-4803-BD38-CBA4D22F088A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801;p66">
              <a:extLst>
                <a:ext uri="{FF2B5EF4-FFF2-40B4-BE49-F238E27FC236}">
                  <a16:creationId xmlns:a16="http://schemas.microsoft.com/office/drawing/2014/main" id="{6495EBCE-6169-4D9D-BB4E-1163438B968F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802;p66">
              <a:extLst>
                <a:ext uri="{FF2B5EF4-FFF2-40B4-BE49-F238E27FC236}">
                  <a16:creationId xmlns:a16="http://schemas.microsoft.com/office/drawing/2014/main" id="{E7EB43C2-9228-4BB7-92F8-FC33F8CA06F8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803;p66">
              <a:extLst>
                <a:ext uri="{FF2B5EF4-FFF2-40B4-BE49-F238E27FC236}">
                  <a16:creationId xmlns:a16="http://schemas.microsoft.com/office/drawing/2014/main" id="{B334E8CB-6651-4EB5-8536-C62FA640E453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804;p66">
              <a:extLst>
                <a:ext uri="{FF2B5EF4-FFF2-40B4-BE49-F238E27FC236}">
                  <a16:creationId xmlns:a16="http://schemas.microsoft.com/office/drawing/2014/main" id="{A5A82FE5-EAD9-497D-AA35-A7290AA87CF1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805;p66">
              <a:extLst>
                <a:ext uri="{FF2B5EF4-FFF2-40B4-BE49-F238E27FC236}">
                  <a16:creationId xmlns:a16="http://schemas.microsoft.com/office/drawing/2014/main" id="{930816BE-BEF1-4053-949F-2BFDEDAAF9DD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806;p66">
              <a:extLst>
                <a:ext uri="{FF2B5EF4-FFF2-40B4-BE49-F238E27FC236}">
                  <a16:creationId xmlns:a16="http://schemas.microsoft.com/office/drawing/2014/main" id="{1C72DF53-04C1-40FD-B8A0-0DD6744A94A1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807;p66">
              <a:extLst>
                <a:ext uri="{FF2B5EF4-FFF2-40B4-BE49-F238E27FC236}">
                  <a16:creationId xmlns:a16="http://schemas.microsoft.com/office/drawing/2014/main" id="{5B578812-3F25-4252-A38D-53689E2FF994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808;p66">
              <a:extLst>
                <a:ext uri="{FF2B5EF4-FFF2-40B4-BE49-F238E27FC236}">
                  <a16:creationId xmlns:a16="http://schemas.microsoft.com/office/drawing/2014/main" id="{7E3978E7-77AD-4442-AA7D-EE167CD1BE09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809;p66">
              <a:extLst>
                <a:ext uri="{FF2B5EF4-FFF2-40B4-BE49-F238E27FC236}">
                  <a16:creationId xmlns:a16="http://schemas.microsoft.com/office/drawing/2014/main" id="{E6C5AD88-12A2-4546-B367-8499D8908061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810;p66">
              <a:extLst>
                <a:ext uri="{FF2B5EF4-FFF2-40B4-BE49-F238E27FC236}">
                  <a16:creationId xmlns:a16="http://schemas.microsoft.com/office/drawing/2014/main" id="{681EC267-61F9-4AB8-9C37-87CFC6DD7B42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811;p66">
              <a:extLst>
                <a:ext uri="{FF2B5EF4-FFF2-40B4-BE49-F238E27FC236}">
                  <a16:creationId xmlns:a16="http://schemas.microsoft.com/office/drawing/2014/main" id="{320FB312-6BC3-4C21-8ABA-BFAE2EA29174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812;p66">
              <a:extLst>
                <a:ext uri="{FF2B5EF4-FFF2-40B4-BE49-F238E27FC236}">
                  <a16:creationId xmlns:a16="http://schemas.microsoft.com/office/drawing/2014/main" id="{DA3FF4F0-FBD1-4E35-84D6-DCEF98FB97D3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813;p66">
              <a:extLst>
                <a:ext uri="{FF2B5EF4-FFF2-40B4-BE49-F238E27FC236}">
                  <a16:creationId xmlns:a16="http://schemas.microsoft.com/office/drawing/2014/main" id="{DE0225B8-1893-46BE-8B4A-A4F34054D78E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814;p66">
              <a:extLst>
                <a:ext uri="{FF2B5EF4-FFF2-40B4-BE49-F238E27FC236}">
                  <a16:creationId xmlns:a16="http://schemas.microsoft.com/office/drawing/2014/main" id="{85CD14A2-F17C-43D0-99C7-326AD99C96D5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815;p66">
              <a:extLst>
                <a:ext uri="{FF2B5EF4-FFF2-40B4-BE49-F238E27FC236}">
                  <a16:creationId xmlns:a16="http://schemas.microsoft.com/office/drawing/2014/main" id="{943F01DE-4782-47E3-92AF-716F32E20003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816;p66">
              <a:extLst>
                <a:ext uri="{FF2B5EF4-FFF2-40B4-BE49-F238E27FC236}">
                  <a16:creationId xmlns:a16="http://schemas.microsoft.com/office/drawing/2014/main" id="{57E030F6-908B-4399-9D0A-EB3FC350AC7A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817;p66">
              <a:extLst>
                <a:ext uri="{FF2B5EF4-FFF2-40B4-BE49-F238E27FC236}">
                  <a16:creationId xmlns:a16="http://schemas.microsoft.com/office/drawing/2014/main" id="{5A720B82-B2EE-42D1-968A-F8E999FC496C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818;p66">
              <a:extLst>
                <a:ext uri="{FF2B5EF4-FFF2-40B4-BE49-F238E27FC236}">
                  <a16:creationId xmlns:a16="http://schemas.microsoft.com/office/drawing/2014/main" id="{E264B14B-BA8A-4BE3-827A-BFD4E7D47A02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819;p66">
              <a:extLst>
                <a:ext uri="{FF2B5EF4-FFF2-40B4-BE49-F238E27FC236}">
                  <a16:creationId xmlns:a16="http://schemas.microsoft.com/office/drawing/2014/main" id="{89730D30-D205-4304-9618-F1135C2B84A9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820;p66">
              <a:extLst>
                <a:ext uri="{FF2B5EF4-FFF2-40B4-BE49-F238E27FC236}">
                  <a16:creationId xmlns:a16="http://schemas.microsoft.com/office/drawing/2014/main" id="{EEE69222-6304-4A08-8460-6D5AFA495DEA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821;p66">
              <a:extLst>
                <a:ext uri="{FF2B5EF4-FFF2-40B4-BE49-F238E27FC236}">
                  <a16:creationId xmlns:a16="http://schemas.microsoft.com/office/drawing/2014/main" id="{FE7A5B16-FE62-47CB-9B21-93DF3028BEBF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822;p66">
              <a:extLst>
                <a:ext uri="{FF2B5EF4-FFF2-40B4-BE49-F238E27FC236}">
                  <a16:creationId xmlns:a16="http://schemas.microsoft.com/office/drawing/2014/main" id="{2B14887D-A8A1-4DB5-83DC-DFEE849E0462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823;p66">
              <a:extLst>
                <a:ext uri="{FF2B5EF4-FFF2-40B4-BE49-F238E27FC236}">
                  <a16:creationId xmlns:a16="http://schemas.microsoft.com/office/drawing/2014/main" id="{8AE7310F-83AC-45F4-9A6B-100B62603C5F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824;p66">
              <a:extLst>
                <a:ext uri="{FF2B5EF4-FFF2-40B4-BE49-F238E27FC236}">
                  <a16:creationId xmlns:a16="http://schemas.microsoft.com/office/drawing/2014/main" id="{0457FF74-2A92-4EEC-911E-E65F11B33BB5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825;p66">
              <a:extLst>
                <a:ext uri="{FF2B5EF4-FFF2-40B4-BE49-F238E27FC236}">
                  <a16:creationId xmlns:a16="http://schemas.microsoft.com/office/drawing/2014/main" id="{0375DF77-E871-419E-A639-3851DCB86F3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826;p66">
              <a:extLst>
                <a:ext uri="{FF2B5EF4-FFF2-40B4-BE49-F238E27FC236}">
                  <a16:creationId xmlns:a16="http://schemas.microsoft.com/office/drawing/2014/main" id="{E3025F56-DC7B-4B17-91F2-C1441303EF05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827;p66">
              <a:extLst>
                <a:ext uri="{FF2B5EF4-FFF2-40B4-BE49-F238E27FC236}">
                  <a16:creationId xmlns:a16="http://schemas.microsoft.com/office/drawing/2014/main" id="{0B94B18D-9854-48E9-BC8F-25C1ECFD8A96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828;p66">
              <a:extLst>
                <a:ext uri="{FF2B5EF4-FFF2-40B4-BE49-F238E27FC236}">
                  <a16:creationId xmlns:a16="http://schemas.microsoft.com/office/drawing/2014/main" id="{9457E360-3634-4439-8E71-563FEC0BA3F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829;p66">
              <a:extLst>
                <a:ext uri="{FF2B5EF4-FFF2-40B4-BE49-F238E27FC236}">
                  <a16:creationId xmlns:a16="http://schemas.microsoft.com/office/drawing/2014/main" id="{C4E213A5-CD62-4CB5-86BC-E3E24C0A428B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830;p66">
              <a:extLst>
                <a:ext uri="{FF2B5EF4-FFF2-40B4-BE49-F238E27FC236}">
                  <a16:creationId xmlns:a16="http://schemas.microsoft.com/office/drawing/2014/main" id="{062BDED6-59AF-4433-BF28-0B324A4451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831;p66">
              <a:extLst>
                <a:ext uri="{FF2B5EF4-FFF2-40B4-BE49-F238E27FC236}">
                  <a16:creationId xmlns:a16="http://schemas.microsoft.com/office/drawing/2014/main" id="{1B02C580-C4EB-404C-8D1A-826BE5BCC096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832;p66">
              <a:extLst>
                <a:ext uri="{FF2B5EF4-FFF2-40B4-BE49-F238E27FC236}">
                  <a16:creationId xmlns:a16="http://schemas.microsoft.com/office/drawing/2014/main" id="{4FAEF137-F85B-4A83-AAB1-B90BD42E9A02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833;p66">
              <a:extLst>
                <a:ext uri="{FF2B5EF4-FFF2-40B4-BE49-F238E27FC236}">
                  <a16:creationId xmlns:a16="http://schemas.microsoft.com/office/drawing/2014/main" id="{39C97F09-C914-4D45-97C7-064EA2FFC13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834;p66">
              <a:extLst>
                <a:ext uri="{FF2B5EF4-FFF2-40B4-BE49-F238E27FC236}">
                  <a16:creationId xmlns:a16="http://schemas.microsoft.com/office/drawing/2014/main" id="{FBDF41D4-8A3A-4058-AFD7-AA22C9BE9677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835;p66">
              <a:extLst>
                <a:ext uri="{FF2B5EF4-FFF2-40B4-BE49-F238E27FC236}">
                  <a16:creationId xmlns:a16="http://schemas.microsoft.com/office/drawing/2014/main" id="{3ABF4CC7-2581-4BEF-A75E-BD88A0446531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836;p66">
              <a:extLst>
                <a:ext uri="{FF2B5EF4-FFF2-40B4-BE49-F238E27FC236}">
                  <a16:creationId xmlns:a16="http://schemas.microsoft.com/office/drawing/2014/main" id="{13B4E61C-E1B5-4172-8DDE-33963A3DBA8C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837;p66">
              <a:extLst>
                <a:ext uri="{FF2B5EF4-FFF2-40B4-BE49-F238E27FC236}">
                  <a16:creationId xmlns:a16="http://schemas.microsoft.com/office/drawing/2014/main" id="{103BAC88-636C-40FF-AA19-821DA959011C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838;p66">
              <a:extLst>
                <a:ext uri="{FF2B5EF4-FFF2-40B4-BE49-F238E27FC236}">
                  <a16:creationId xmlns:a16="http://schemas.microsoft.com/office/drawing/2014/main" id="{00F9FA34-63F7-498B-BFD7-55EC1FB60B1D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839;p66">
              <a:extLst>
                <a:ext uri="{FF2B5EF4-FFF2-40B4-BE49-F238E27FC236}">
                  <a16:creationId xmlns:a16="http://schemas.microsoft.com/office/drawing/2014/main" id="{62AC3171-A57A-4090-96C1-3A4D551994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840;p66">
              <a:extLst>
                <a:ext uri="{FF2B5EF4-FFF2-40B4-BE49-F238E27FC236}">
                  <a16:creationId xmlns:a16="http://schemas.microsoft.com/office/drawing/2014/main" id="{BB1C6BEB-1BC8-415A-AB20-48FFF3DCE0A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841;p66">
              <a:extLst>
                <a:ext uri="{FF2B5EF4-FFF2-40B4-BE49-F238E27FC236}">
                  <a16:creationId xmlns:a16="http://schemas.microsoft.com/office/drawing/2014/main" id="{1BB5F190-605B-4837-9DCA-0FC77143B016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842;p66">
              <a:extLst>
                <a:ext uri="{FF2B5EF4-FFF2-40B4-BE49-F238E27FC236}">
                  <a16:creationId xmlns:a16="http://schemas.microsoft.com/office/drawing/2014/main" id="{1A148607-FBFC-4238-B2DE-186EC742C9B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843;p66">
              <a:extLst>
                <a:ext uri="{FF2B5EF4-FFF2-40B4-BE49-F238E27FC236}">
                  <a16:creationId xmlns:a16="http://schemas.microsoft.com/office/drawing/2014/main" id="{75B7D30B-9380-4820-BCC6-5D03F2CD0B4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844;p66">
              <a:extLst>
                <a:ext uri="{FF2B5EF4-FFF2-40B4-BE49-F238E27FC236}">
                  <a16:creationId xmlns:a16="http://schemas.microsoft.com/office/drawing/2014/main" id="{F565DD6B-6E49-415C-8A3E-29E63421AD36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845;p66">
              <a:extLst>
                <a:ext uri="{FF2B5EF4-FFF2-40B4-BE49-F238E27FC236}">
                  <a16:creationId xmlns:a16="http://schemas.microsoft.com/office/drawing/2014/main" id="{799915EA-FC0E-4214-893C-5140C5D14092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846;p66">
              <a:extLst>
                <a:ext uri="{FF2B5EF4-FFF2-40B4-BE49-F238E27FC236}">
                  <a16:creationId xmlns:a16="http://schemas.microsoft.com/office/drawing/2014/main" id="{80ADC837-3F3C-4DD4-998C-640329ECE478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847;p66">
              <a:extLst>
                <a:ext uri="{FF2B5EF4-FFF2-40B4-BE49-F238E27FC236}">
                  <a16:creationId xmlns:a16="http://schemas.microsoft.com/office/drawing/2014/main" id="{F5FE00EA-5E7D-4440-B33E-C9F6C75CEAC8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848;p66">
              <a:extLst>
                <a:ext uri="{FF2B5EF4-FFF2-40B4-BE49-F238E27FC236}">
                  <a16:creationId xmlns:a16="http://schemas.microsoft.com/office/drawing/2014/main" id="{C6A532F3-26BF-45AE-A4B2-0A71E029978E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849;p66">
              <a:extLst>
                <a:ext uri="{FF2B5EF4-FFF2-40B4-BE49-F238E27FC236}">
                  <a16:creationId xmlns:a16="http://schemas.microsoft.com/office/drawing/2014/main" id="{DBDCD514-89FF-436F-AF17-D795048A06E8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850;p66">
              <a:extLst>
                <a:ext uri="{FF2B5EF4-FFF2-40B4-BE49-F238E27FC236}">
                  <a16:creationId xmlns:a16="http://schemas.microsoft.com/office/drawing/2014/main" id="{F7D3751D-4956-4BC1-8656-05582BD921F9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851;p66">
              <a:extLst>
                <a:ext uri="{FF2B5EF4-FFF2-40B4-BE49-F238E27FC236}">
                  <a16:creationId xmlns:a16="http://schemas.microsoft.com/office/drawing/2014/main" id="{8109CE2E-3E72-48E6-BA0F-E74920C86041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852;p66">
              <a:extLst>
                <a:ext uri="{FF2B5EF4-FFF2-40B4-BE49-F238E27FC236}">
                  <a16:creationId xmlns:a16="http://schemas.microsoft.com/office/drawing/2014/main" id="{1EAB2E02-FF84-422E-BE90-8F45C67B2692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853;p66">
              <a:extLst>
                <a:ext uri="{FF2B5EF4-FFF2-40B4-BE49-F238E27FC236}">
                  <a16:creationId xmlns:a16="http://schemas.microsoft.com/office/drawing/2014/main" id="{A13AFFA5-C61D-4D32-816B-3DC59375582F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854;p66">
              <a:extLst>
                <a:ext uri="{FF2B5EF4-FFF2-40B4-BE49-F238E27FC236}">
                  <a16:creationId xmlns:a16="http://schemas.microsoft.com/office/drawing/2014/main" id="{1E27A6DA-6C99-47E7-BCCF-36A7975A732F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855;p66">
              <a:extLst>
                <a:ext uri="{FF2B5EF4-FFF2-40B4-BE49-F238E27FC236}">
                  <a16:creationId xmlns:a16="http://schemas.microsoft.com/office/drawing/2014/main" id="{C615FCDE-7BBC-43D2-B425-5B6174943694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856;p66">
              <a:extLst>
                <a:ext uri="{FF2B5EF4-FFF2-40B4-BE49-F238E27FC236}">
                  <a16:creationId xmlns:a16="http://schemas.microsoft.com/office/drawing/2014/main" id="{01A29667-FCE5-41F8-A59F-E04D4E31457C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56" name="Picture 655">
            <a:extLst>
              <a:ext uri="{FF2B5EF4-FFF2-40B4-BE49-F238E27FC236}">
                <a16:creationId xmlns:a16="http://schemas.microsoft.com/office/drawing/2014/main" id="{B10FB6EF-9D1F-43AE-A577-389D5EC54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577" y="1429678"/>
            <a:ext cx="1942272" cy="2547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7" name="Picture 656">
            <a:extLst>
              <a:ext uri="{FF2B5EF4-FFF2-40B4-BE49-F238E27FC236}">
                <a16:creationId xmlns:a16="http://schemas.microsoft.com/office/drawing/2014/main" id="{F1D1D065-386C-4155-81C8-EB1AB9D07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185" y="1417876"/>
            <a:ext cx="1938528" cy="2543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8" name="Google Shape;5292;p59">
            <a:extLst>
              <a:ext uri="{FF2B5EF4-FFF2-40B4-BE49-F238E27FC236}">
                <a16:creationId xmlns:a16="http://schemas.microsoft.com/office/drawing/2014/main" id="{367D3F7A-B3A1-487F-B66C-F895A753A627}"/>
              </a:ext>
            </a:extLst>
          </p:cNvPr>
          <p:cNvSpPr txBox="1">
            <a:spLocks/>
          </p:cNvSpPr>
          <p:nvPr/>
        </p:nvSpPr>
        <p:spPr>
          <a:xfrm>
            <a:off x="4251418" y="723277"/>
            <a:ext cx="268414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u="sng" dirty="0"/>
              <a:t>RECEIVING</a:t>
            </a:r>
          </a:p>
        </p:txBody>
      </p:sp>
      <p:pic>
        <p:nvPicPr>
          <p:cNvPr id="659" name="Picture 658">
            <a:extLst>
              <a:ext uri="{FF2B5EF4-FFF2-40B4-BE49-F238E27FC236}">
                <a16:creationId xmlns:a16="http://schemas.microsoft.com/office/drawing/2014/main" id="{89CD8282-3073-430E-B72F-A9C4EBDF64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117" y="477308"/>
            <a:ext cx="748301" cy="82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458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2870995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2942115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Plan &amp; Example</a:t>
            </a:r>
          </a:p>
        </p:txBody>
      </p:sp>
      <p:sp>
        <p:nvSpPr>
          <p:cNvPr id="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F0CDC89-2BA0-461B-8136-C9DD96D63C85}"/>
              </a:ext>
            </a:extLst>
          </p:cNvPr>
          <p:cNvGrpSpPr/>
          <p:nvPr/>
        </p:nvGrpSpPr>
        <p:grpSpPr>
          <a:xfrm flipH="1">
            <a:off x="-9337821" y="1939667"/>
            <a:ext cx="2226726" cy="2682774"/>
            <a:chOff x="5408244" y="967418"/>
            <a:chExt cx="3015745" cy="3633390"/>
          </a:xfrm>
        </p:grpSpPr>
        <p:sp>
          <p:nvSpPr>
            <p:cNvPr id="845" name="Google Shape;792;p42">
              <a:extLst>
                <a:ext uri="{FF2B5EF4-FFF2-40B4-BE49-F238E27FC236}">
                  <a16:creationId xmlns:a16="http://schemas.microsoft.com/office/drawing/2014/main" id="{A1602F98-716B-4B1C-ABAE-C8E4A3BD3ADF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93;p42">
              <a:extLst>
                <a:ext uri="{FF2B5EF4-FFF2-40B4-BE49-F238E27FC236}">
                  <a16:creationId xmlns:a16="http://schemas.microsoft.com/office/drawing/2014/main" id="{B3505B06-B29B-4E5C-B619-A9C9C73AB6DA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94;p42">
              <a:extLst>
                <a:ext uri="{FF2B5EF4-FFF2-40B4-BE49-F238E27FC236}">
                  <a16:creationId xmlns:a16="http://schemas.microsoft.com/office/drawing/2014/main" id="{4A589385-B117-4572-8C87-4293E0402F03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95;p42">
              <a:extLst>
                <a:ext uri="{FF2B5EF4-FFF2-40B4-BE49-F238E27FC236}">
                  <a16:creationId xmlns:a16="http://schemas.microsoft.com/office/drawing/2014/main" id="{BC441840-730A-4DEE-B194-80A5D7C32786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96;p42">
              <a:extLst>
                <a:ext uri="{FF2B5EF4-FFF2-40B4-BE49-F238E27FC236}">
                  <a16:creationId xmlns:a16="http://schemas.microsoft.com/office/drawing/2014/main" id="{AB3FDEEF-E9ED-41EF-AC23-86F148A5506A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797;p42">
              <a:extLst>
                <a:ext uri="{FF2B5EF4-FFF2-40B4-BE49-F238E27FC236}">
                  <a16:creationId xmlns:a16="http://schemas.microsoft.com/office/drawing/2014/main" id="{D78684D5-D8A1-4BD3-92DC-F18993DAA46B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798;p42">
              <a:extLst>
                <a:ext uri="{FF2B5EF4-FFF2-40B4-BE49-F238E27FC236}">
                  <a16:creationId xmlns:a16="http://schemas.microsoft.com/office/drawing/2014/main" id="{43B7003E-36C7-4B31-870D-68A1DD67A20A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99;p42">
              <a:extLst>
                <a:ext uri="{FF2B5EF4-FFF2-40B4-BE49-F238E27FC236}">
                  <a16:creationId xmlns:a16="http://schemas.microsoft.com/office/drawing/2014/main" id="{8C7A4C11-BDA7-42A3-8AB1-40567FCD668D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00;p42">
              <a:extLst>
                <a:ext uri="{FF2B5EF4-FFF2-40B4-BE49-F238E27FC236}">
                  <a16:creationId xmlns:a16="http://schemas.microsoft.com/office/drawing/2014/main" id="{2EB607AF-73FD-44C7-9CD9-4C0A68FEDD7B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01;p42">
              <a:extLst>
                <a:ext uri="{FF2B5EF4-FFF2-40B4-BE49-F238E27FC236}">
                  <a16:creationId xmlns:a16="http://schemas.microsoft.com/office/drawing/2014/main" id="{025C365C-3928-4C33-8706-44E4A2C69BEE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02;p42">
              <a:extLst>
                <a:ext uri="{FF2B5EF4-FFF2-40B4-BE49-F238E27FC236}">
                  <a16:creationId xmlns:a16="http://schemas.microsoft.com/office/drawing/2014/main" id="{DB258E10-B25E-43B5-B400-55450827CD8F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03;p42">
              <a:extLst>
                <a:ext uri="{FF2B5EF4-FFF2-40B4-BE49-F238E27FC236}">
                  <a16:creationId xmlns:a16="http://schemas.microsoft.com/office/drawing/2014/main" id="{CABB3649-4F4B-44C4-A6B2-37D5F2D7ED67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04;p42">
              <a:extLst>
                <a:ext uri="{FF2B5EF4-FFF2-40B4-BE49-F238E27FC236}">
                  <a16:creationId xmlns:a16="http://schemas.microsoft.com/office/drawing/2014/main" id="{EF268A0D-09C1-4D70-BDDE-9E517A74CBCE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05;p42">
              <a:extLst>
                <a:ext uri="{FF2B5EF4-FFF2-40B4-BE49-F238E27FC236}">
                  <a16:creationId xmlns:a16="http://schemas.microsoft.com/office/drawing/2014/main" id="{995B6180-E370-42F7-96A2-E3893F834B7D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06;p42">
              <a:extLst>
                <a:ext uri="{FF2B5EF4-FFF2-40B4-BE49-F238E27FC236}">
                  <a16:creationId xmlns:a16="http://schemas.microsoft.com/office/drawing/2014/main" id="{C337655F-7A54-4507-AAC4-0D6C356984A1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07;p42">
              <a:extLst>
                <a:ext uri="{FF2B5EF4-FFF2-40B4-BE49-F238E27FC236}">
                  <a16:creationId xmlns:a16="http://schemas.microsoft.com/office/drawing/2014/main" id="{A5FCE46E-1157-4796-9095-7AD3439B1BFF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08;p42">
              <a:extLst>
                <a:ext uri="{FF2B5EF4-FFF2-40B4-BE49-F238E27FC236}">
                  <a16:creationId xmlns:a16="http://schemas.microsoft.com/office/drawing/2014/main" id="{44842C30-C416-40ED-A38C-6224D2A58372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09;p42">
              <a:extLst>
                <a:ext uri="{FF2B5EF4-FFF2-40B4-BE49-F238E27FC236}">
                  <a16:creationId xmlns:a16="http://schemas.microsoft.com/office/drawing/2014/main" id="{34B88F5E-7728-427E-B61F-1E8692FD3219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10;p42">
              <a:extLst>
                <a:ext uri="{FF2B5EF4-FFF2-40B4-BE49-F238E27FC236}">
                  <a16:creationId xmlns:a16="http://schemas.microsoft.com/office/drawing/2014/main" id="{96B89733-5715-4ED1-BF2C-8FCCD6E076F4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11;p42">
              <a:extLst>
                <a:ext uri="{FF2B5EF4-FFF2-40B4-BE49-F238E27FC236}">
                  <a16:creationId xmlns:a16="http://schemas.microsoft.com/office/drawing/2014/main" id="{7FB4F9F9-9D41-49CC-92DA-559975B89534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12;p42">
              <a:extLst>
                <a:ext uri="{FF2B5EF4-FFF2-40B4-BE49-F238E27FC236}">
                  <a16:creationId xmlns:a16="http://schemas.microsoft.com/office/drawing/2014/main" id="{BFADB521-94DA-437C-9DC2-680CFAA52928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13;p42">
              <a:extLst>
                <a:ext uri="{FF2B5EF4-FFF2-40B4-BE49-F238E27FC236}">
                  <a16:creationId xmlns:a16="http://schemas.microsoft.com/office/drawing/2014/main" id="{1BBC0DEB-BE44-49AF-B182-4E353A88EAF7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14;p42">
              <a:extLst>
                <a:ext uri="{FF2B5EF4-FFF2-40B4-BE49-F238E27FC236}">
                  <a16:creationId xmlns:a16="http://schemas.microsoft.com/office/drawing/2014/main" id="{233F0756-FB58-4C29-8A59-73000C47E51B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15;p42">
              <a:extLst>
                <a:ext uri="{FF2B5EF4-FFF2-40B4-BE49-F238E27FC236}">
                  <a16:creationId xmlns:a16="http://schemas.microsoft.com/office/drawing/2014/main" id="{9A1D18B3-E436-41B0-AE12-3CEEBC0021CF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16;p42">
              <a:extLst>
                <a:ext uri="{FF2B5EF4-FFF2-40B4-BE49-F238E27FC236}">
                  <a16:creationId xmlns:a16="http://schemas.microsoft.com/office/drawing/2014/main" id="{B3BF328E-2B0D-4BAD-ADB8-50AA4C604885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17;p42">
              <a:extLst>
                <a:ext uri="{FF2B5EF4-FFF2-40B4-BE49-F238E27FC236}">
                  <a16:creationId xmlns:a16="http://schemas.microsoft.com/office/drawing/2014/main" id="{B085FD99-5615-4732-A369-4D65D16F91AE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18;p42">
              <a:extLst>
                <a:ext uri="{FF2B5EF4-FFF2-40B4-BE49-F238E27FC236}">
                  <a16:creationId xmlns:a16="http://schemas.microsoft.com/office/drawing/2014/main" id="{9E7DF70B-0ED1-42B6-B17C-4DCB2CD6D93B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19;p42">
              <a:extLst>
                <a:ext uri="{FF2B5EF4-FFF2-40B4-BE49-F238E27FC236}">
                  <a16:creationId xmlns:a16="http://schemas.microsoft.com/office/drawing/2014/main" id="{92DA991C-6D2F-47AA-9ACC-73518E3D1933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20;p42">
              <a:extLst>
                <a:ext uri="{FF2B5EF4-FFF2-40B4-BE49-F238E27FC236}">
                  <a16:creationId xmlns:a16="http://schemas.microsoft.com/office/drawing/2014/main" id="{CB545FDE-F1F6-4228-943C-85B59753418A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21;p42">
              <a:extLst>
                <a:ext uri="{FF2B5EF4-FFF2-40B4-BE49-F238E27FC236}">
                  <a16:creationId xmlns:a16="http://schemas.microsoft.com/office/drawing/2014/main" id="{136FA6AC-3B46-4D69-A52F-BCC6349A0564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22;p42">
              <a:extLst>
                <a:ext uri="{FF2B5EF4-FFF2-40B4-BE49-F238E27FC236}">
                  <a16:creationId xmlns:a16="http://schemas.microsoft.com/office/drawing/2014/main" id="{CA582BB0-1F62-49C6-905D-E2E2FA7EE0E4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23;p42">
              <a:extLst>
                <a:ext uri="{FF2B5EF4-FFF2-40B4-BE49-F238E27FC236}">
                  <a16:creationId xmlns:a16="http://schemas.microsoft.com/office/drawing/2014/main" id="{36A3F8B8-1E01-47A6-A244-B265AA6D0937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24;p42">
              <a:extLst>
                <a:ext uri="{FF2B5EF4-FFF2-40B4-BE49-F238E27FC236}">
                  <a16:creationId xmlns:a16="http://schemas.microsoft.com/office/drawing/2014/main" id="{0E036C06-1B03-46E4-8EE9-C834C244616E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25;p42">
              <a:extLst>
                <a:ext uri="{FF2B5EF4-FFF2-40B4-BE49-F238E27FC236}">
                  <a16:creationId xmlns:a16="http://schemas.microsoft.com/office/drawing/2014/main" id="{870EC877-A948-4F57-94C8-6E74B71421AC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26;p42">
              <a:extLst>
                <a:ext uri="{FF2B5EF4-FFF2-40B4-BE49-F238E27FC236}">
                  <a16:creationId xmlns:a16="http://schemas.microsoft.com/office/drawing/2014/main" id="{69FC7888-8A08-461D-8C56-0FFBEE8483F9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27;p42">
              <a:extLst>
                <a:ext uri="{FF2B5EF4-FFF2-40B4-BE49-F238E27FC236}">
                  <a16:creationId xmlns:a16="http://schemas.microsoft.com/office/drawing/2014/main" id="{0C89647F-C655-441D-850E-C937C89C0DD4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28;p42">
              <a:extLst>
                <a:ext uri="{FF2B5EF4-FFF2-40B4-BE49-F238E27FC236}">
                  <a16:creationId xmlns:a16="http://schemas.microsoft.com/office/drawing/2014/main" id="{8180F160-21ED-4805-9B35-51E310BCA77B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29;p42">
              <a:extLst>
                <a:ext uri="{FF2B5EF4-FFF2-40B4-BE49-F238E27FC236}">
                  <a16:creationId xmlns:a16="http://schemas.microsoft.com/office/drawing/2014/main" id="{288CD98B-640D-455E-BC46-92B9777C7DE6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0;p42">
              <a:extLst>
                <a:ext uri="{FF2B5EF4-FFF2-40B4-BE49-F238E27FC236}">
                  <a16:creationId xmlns:a16="http://schemas.microsoft.com/office/drawing/2014/main" id="{C4447DC2-DB70-45E6-9C0B-C1D88E80D463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1;p42">
              <a:extLst>
                <a:ext uri="{FF2B5EF4-FFF2-40B4-BE49-F238E27FC236}">
                  <a16:creationId xmlns:a16="http://schemas.microsoft.com/office/drawing/2014/main" id="{267947D0-FD7F-45E0-9653-01201614A684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2;p42">
              <a:extLst>
                <a:ext uri="{FF2B5EF4-FFF2-40B4-BE49-F238E27FC236}">
                  <a16:creationId xmlns:a16="http://schemas.microsoft.com/office/drawing/2014/main" id="{B686EFB7-FD28-43DC-A7BE-8D74DA82C90C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3;p42">
              <a:extLst>
                <a:ext uri="{FF2B5EF4-FFF2-40B4-BE49-F238E27FC236}">
                  <a16:creationId xmlns:a16="http://schemas.microsoft.com/office/drawing/2014/main" id="{6F8309C6-0F5E-4D85-BC9E-8697C37F8A3A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;p42">
              <a:extLst>
                <a:ext uri="{FF2B5EF4-FFF2-40B4-BE49-F238E27FC236}">
                  <a16:creationId xmlns:a16="http://schemas.microsoft.com/office/drawing/2014/main" id="{EE47E1AB-9426-4DB0-8BF9-CD8623518789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5;p42">
              <a:extLst>
                <a:ext uri="{FF2B5EF4-FFF2-40B4-BE49-F238E27FC236}">
                  <a16:creationId xmlns:a16="http://schemas.microsoft.com/office/drawing/2014/main" id="{943EA467-01ED-4CE5-BE67-72FFBB6DC78B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6;p42">
              <a:extLst>
                <a:ext uri="{FF2B5EF4-FFF2-40B4-BE49-F238E27FC236}">
                  <a16:creationId xmlns:a16="http://schemas.microsoft.com/office/drawing/2014/main" id="{8D0C3E57-22C8-4169-86D7-9762BBFD0991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7;p42">
              <a:extLst>
                <a:ext uri="{FF2B5EF4-FFF2-40B4-BE49-F238E27FC236}">
                  <a16:creationId xmlns:a16="http://schemas.microsoft.com/office/drawing/2014/main" id="{8CCB0936-6B8C-4E66-957B-CC1167D3E7B4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8;p42">
              <a:extLst>
                <a:ext uri="{FF2B5EF4-FFF2-40B4-BE49-F238E27FC236}">
                  <a16:creationId xmlns:a16="http://schemas.microsoft.com/office/drawing/2014/main" id="{67308232-47D0-4E64-996C-FCD1E95522B0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9;p42">
              <a:extLst>
                <a:ext uri="{FF2B5EF4-FFF2-40B4-BE49-F238E27FC236}">
                  <a16:creationId xmlns:a16="http://schemas.microsoft.com/office/drawing/2014/main" id="{9F377E85-3C76-4254-AC8B-0D2AA1C677F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40;p42">
              <a:extLst>
                <a:ext uri="{FF2B5EF4-FFF2-40B4-BE49-F238E27FC236}">
                  <a16:creationId xmlns:a16="http://schemas.microsoft.com/office/drawing/2014/main" id="{5D10AAC1-7E7E-490A-B9FB-593814A7486C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41;p42">
              <a:extLst>
                <a:ext uri="{FF2B5EF4-FFF2-40B4-BE49-F238E27FC236}">
                  <a16:creationId xmlns:a16="http://schemas.microsoft.com/office/drawing/2014/main" id="{55F61B65-E451-488E-A786-9D11B6B2CBC7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42;p42">
              <a:extLst>
                <a:ext uri="{FF2B5EF4-FFF2-40B4-BE49-F238E27FC236}">
                  <a16:creationId xmlns:a16="http://schemas.microsoft.com/office/drawing/2014/main" id="{C758F71F-D7C2-44F6-B117-63EE1915272F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43;p42">
              <a:extLst>
                <a:ext uri="{FF2B5EF4-FFF2-40B4-BE49-F238E27FC236}">
                  <a16:creationId xmlns:a16="http://schemas.microsoft.com/office/drawing/2014/main" id="{C2317229-BEDC-4EA1-9D71-EE2495E9864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44;p42">
              <a:extLst>
                <a:ext uri="{FF2B5EF4-FFF2-40B4-BE49-F238E27FC236}">
                  <a16:creationId xmlns:a16="http://schemas.microsoft.com/office/drawing/2014/main" id="{A733D309-3302-4BE8-AC1F-F9CCE70D5AC5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45;p42">
              <a:extLst>
                <a:ext uri="{FF2B5EF4-FFF2-40B4-BE49-F238E27FC236}">
                  <a16:creationId xmlns:a16="http://schemas.microsoft.com/office/drawing/2014/main" id="{E5F6F0DC-B217-409A-92AF-96C2F6F99736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46;p42">
              <a:extLst>
                <a:ext uri="{FF2B5EF4-FFF2-40B4-BE49-F238E27FC236}">
                  <a16:creationId xmlns:a16="http://schemas.microsoft.com/office/drawing/2014/main" id="{DA1FD56A-8AAD-4A95-8272-AA4E91597F23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47;p42">
              <a:extLst>
                <a:ext uri="{FF2B5EF4-FFF2-40B4-BE49-F238E27FC236}">
                  <a16:creationId xmlns:a16="http://schemas.microsoft.com/office/drawing/2014/main" id="{79183B4D-85B4-4ACF-9541-8D286D0925DA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48;p42">
              <a:extLst>
                <a:ext uri="{FF2B5EF4-FFF2-40B4-BE49-F238E27FC236}">
                  <a16:creationId xmlns:a16="http://schemas.microsoft.com/office/drawing/2014/main" id="{870E3DAA-6525-404D-A0E5-78DACDCAD30C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49;p42">
              <a:extLst>
                <a:ext uri="{FF2B5EF4-FFF2-40B4-BE49-F238E27FC236}">
                  <a16:creationId xmlns:a16="http://schemas.microsoft.com/office/drawing/2014/main" id="{74585C8F-B4B7-40CF-8DB9-2BD52FCA8CCD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0;p42">
              <a:extLst>
                <a:ext uri="{FF2B5EF4-FFF2-40B4-BE49-F238E27FC236}">
                  <a16:creationId xmlns:a16="http://schemas.microsoft.com/office/drawing/2014/main" id="{C291756B-DE0E-42CD-B5D6-39BF9853DC08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;p42">
              <a:extLst>
                <a:ext uri="{FF2B5EF4-FFF2-40B4-BE49-F238E27FC236}">
                  <a16:creationId xmlns:a16="http://schemas.microsoft.com/office/drawing/2014/main" id="{338B490C-6445-4C08-8589-920A8EFA6857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2;p42">
              <a:extLst>
                <a:ext uri="{FF2B5EF4-FFF2-40B4-BE49-F238E27FC236}">
                  <a16:creationId xmlns:a16="http://schemas.microsoft.com/office/drawing/2014/main" id="{E35EA58A-DB12-4F7E-8B04-78527AA5E1C4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;p42">
              <a:extLst>
                <a:ext uri="{FF2B5EF4-FFF2-40B4-BE49-F238E27FC236}">
                  <a16:creationId xmlns:a16="http://schemas.microsoft.com/office/drawing/2014/main" id="{68BFECC2-C6AA-4D3B-931C-00F763BE850E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4;p42">
              <a:extLst>
                <a:ext uri="{FF2B5EF4-FFF2-40B4-BE49-F238E27FC236}">
                  <a16:creationId xmlns:a16="http://schemas.microsoft.com/office/drawing/2014/main" id="{972A912D-F745-46C5-B0CB-F5A6897AAD2C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5;p42">
              <a:extLst>
                <a:ext uri="{FF2B5EF4-FFF2-40B4-BE49-F238E27FC236}">
                  <a16:creationId xmlns:a16="http://schemas.microsoft.com/office/drawing/2014/main" id="{45038511-BEB5-4E6C-AD52-42487E432E5E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6;p42">
              <a:extLst>
                <a:ext uri="{FF2B5EF4-FFF2-40B4-BE49-F238E27FC236}">
                  <a16:creationId xmlns:a16="http://schemas.microsoft.com/office/drawing/2014/main" id="{55F036A7-0744-492A-9D08-CCB85A515671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7;p42">
              <a:extLst>
                <a:ext uri="{FF2B5EF4-FFF2-40B4-BE49-F238E27FC236}">
                  <a16:creationId xmlns:a16="http://schemas.microsoft.com/office/drawing/2014/main" id="{A61EF6B8-9625-491D-ABF3-89A919F4DAE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8;p42">
              <a:extLst>
                <a:ext uri="{FF2B5EF4-FFF2-40B4-BE49-F238E27FC236}">
                  <a16:creationId xmlns:a16="http://schemas.microsoft.com/office/drawing/2014/main" id="{0D932AF0-6DE1-4135-A03E-9CD5539D9FF2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9;p42">
              <a:extLst>
                <a:ext uri="{FF2B5EF4-FFF2-40B4-BE49-F238E27FC236}">
                  <a16:creationId xmlns:a16="http://schemas.microsoft.com/office/drawing/2014/main" id="{C2B8197F-754B-4751-93AC-E475B902951A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60;p42">
              <a:extLst>
                <a:ext uri="{FF2B5EF4-FFF2-40B4-BE49-F238E27FC236}">
                  <a16:creationId xmlns:a16="http://schemas.microsoft.com/office/drawing/2014/main" id="{4F571CFF-8636-4DAB-B722-CD1A88F8E4DE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61;p42">
              <a:extLst>
                <a:ext uri="{FF2B5EF4-FFF2-40B4-BE49-F238E27FC236}">
                  <a16:creationId xmlns:a16="http://schemas.microsoft.com/office/drawing/2014/main" id="{5AF8259F-37E2-4533-AF35-17A0B1BDC9A6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62;p42">
              <a:extLst>
                <a:ext uri="{FF2B5EF4-FFF2-40B4-BE49-F238E27FC236}">
                  <a16:creationId xmlns:a16="http://schemas.microsoft.com/office/drawing/2014/main" id="{B10E37BE-654C-4C8C-93FC-F768CEFCD5BA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63;p42">
              <a:extLst>
                <a:ext uri="{FF2B5EF4-FFF2-40B4-BE49-F238E27FC236}">
                  <a16:creationId xmlns:a16="http://schemas.microsoft.com/office/drawing/2014/main" id="{6D0CA210-E386-472C-B5F9-A9460B98B148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64;p42">
              <a:extLst>
                <a:ext uri="{FF2B5EF4-FFF2-40B4-BE49-F238E27FC236}">
                  <a16:creationId xmlns:a16="http://schemas.microsoft.com/office/drawing/2014/main" id="{6738C7F6-A87B-4594-BA9D-17B86C3DEBE5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65;p42">
              <a:extLst>
                <a:ext uri="{FF2B5EF4-FFF2-40B4-BE49-F238E27FC236}">
                  <a16:creationId xmlns:a16="http://schemas.microsoft.com/office/drawing/2014/main" id="{6FBE6794-C5D0-4C36-A069-98AE888873BD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66;p42">
              <a:extLst>
                <a:ext uri="{FF2B5EF4-FFF2-40B4-BE49-F238E27FC236}">
                  <a16:creationId xmlns:a16="http://schemas.microsoft.com/office/drawing/2014/main" id="{1D284233-D84C-411A-B41E-783C40CBE914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67;p42">
              <a:extLst>
                <a:ext uri="{FF2B5EF4-FFF2-40B4-BE49-F238E27FC236}">
                  <a16:creationId xmlns:a16="http://schemas.microsoft.com/office/drawing/2014/main" id="{BE3A7204-3143-4172-8262-6A429EE7EA0C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68;p42">
              <a:extLst>
                <a:ext uri="{FF2B5EF4-FFF2-40B4-BE49-F238E27FC236}">
                  <a16:creationId xmlns:a16="http://schemas.microsoft.com/office/drawing/2014/main" id="{530062BD-DB8A-423C-A941-B1F4876DCA48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69;p42">
              <a:extLst>
                <a:ext uri="{FF2B5EF4-FFF2-40B4-BE49-F238E27FC236}">
                  <a16:creationId xmlns:a16="http://schemas.microsoft.com/office/drawing/2014/main" id="{371E9041-5A96-4E65-AE35-5273D23C44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70;p42">
              <a:extLst>
                <a:ext uri="{FF2B5EF4-FFF2-40B4-BE49-F238E27FC236}">
                  <a16:creationId xmlns:a16="http://schemas.microsoft.com/office/drawing/2014/main" id="{A80CFE36-2778-41FB-A84E-25A636172E83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71;p42">
              <a:extLst>
                <a:ext uri="{FF2B5EF4-FFF2-40B4-BE49-F238E27FC236}">
                  <a16:creationId xmlns:a16="http://schemas.microsoft.com/office/drawing/2014/main" id="{0BB5EA9A-8F8B-48A4-A077-47047E235CCB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72;p42">
              <a:extLst>
                <a:ext uri="{FF2B5EF4-FFF2-40B4-BE49-F238E27FC236}">
                  <a16:creationId xmlns:a16="http://schemas.microsoft.com/office/drawing/2014/main" id="{91DE2C69-9241-4212-90F8-9BEAEA357E8C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73;p42">
              <a:extLst>
                <a:ext uri="{FF2B5EF4-FFF2-40B4-BE49-F238E27FC236}">
                  <a16:creationId xmlns:a16="http://schemas.microsoft.com/office/drawing/2014/main" id="{BCD14C15-DC6E-457E-A50D-384B9D6AB890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74;p42">
              <a:extLst>
                <a:ext uri="{FF2B5EF4-FFF2-40B4-BE49-F238E27FC236}">
                  <a16:creationId xmlns:a16="http://schemas.microsoft.com/office/drawing/2014/main" id="{A2F09BB4-ADC8-4FD4-8E5D-23EBB1CA8B15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75;p42">
              <a:extLst>
                <a:ext uri="{FF2B5EF4-FFF2-40B4-BE49-F238E27FC236}">
                  <a16:creationId xmlns:a16="http://schemas.microsoft.com/office/drawing/2014/main" id="{188434D0-5D44-42F6-ACD1-44218588902B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76;p42">
              <a:extLst>
                <a:ext uri="{FF2B5EF4-FFF2-40B4-BE49-F238E27FC236}">
                  <a16:creationId xmlns:a16="http://schemas.microsoft.com/office/drawing/2014/main" id="{5C13D8F0-2DE1-435C-A7F6-560DF99D505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77;p42">
              <a:extLst>
                <a:ext uri="{FF2B5EF4-FFF2-40B4-BE49-F238E27FC236}">
                  <a16:creationId xmlns:a16="http://schemas.microsoft.com/office/drawing/2014/main" id="{6AB232BF-1719-4778-B8F0-4B2B9248AF2C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78;p42">
              <a:extLst>
                <a:ext uri="{FF2B5EF4-FFF2-40B4-BE49-F238E27FC236}">
                  <a16:creationId xmlns:a16="http://schemas.microsoft.com/office/drawing/2014/main" id="{0D7B7BD2-A045-47C6-916E-FD645D310FE9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79;p42">
              <a:extLst>
                <a:ext uri="{FF2B5EF4-FFF2-40B4-BE49-F238E27FC236}">
                  <a16:creationId xmlns:a16="http://schemas.microsoft.com/office/drawing/2014/main" id="{8E60CA6E-505F-4E3F-8310-15F0E4E8DCFE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80;p42">
              <a:extLst>
                <a:ext uri="{FF2B5EF4-FFF2-40B4-BE49-F238E27FC236}">
                  <a16:creationId xmlns:a16="http://schemas.microsoft.com/office/drawing/2014/main" id="{FE351937-17B6-42B9-87E3-5433B5BF81A9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81;p42">
              <a:extLst>
                <a:ext uri="{FF2B5EF4-FFF2-40B4-BE49-F238E27FC236}">
                  <a16:creationId xmlns:a16="http://schemas.microsoft.com/office/drawing/2014/main" id="{D0493E2D-4B33-448E-9C7E-DC2803A5F041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82;p42">
              <a:extLst>
                <a:ext uri="{FF2B5EF4-FFF2-40B4-BE49-F238E27FC236}">
                  <a16:creationId xmlns:a16="http://schemas.microsoft.com/office/drawing/2014/main" id="{6337D543-A45A-4C88-A430-C22C8A6BAC8A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83;p42">
              <a:extLst>
                <a:ext uri="{FF2B5EF4-FFF2-40B4-BE49-F238E27FC236}">
                  <a16:creationId xmlns:a16="http://schemas.microsoft.com/office/drawing/2014/main" id="{FEFA4ACA-6DDA-4EF1-9DFB-84C2FEC833B5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84;p42">
              <a:extLst>
                <a:ext uri="{FF2B5EF4-FFF2-40B4-BE49-F238E27FC236}">
                  <a16:creationId xmlns:a16="http://schemas.microsoft.com/office/drawing/2014/main" id="{D36A0BE8-48F1-4E1F-AF75-1A52EF83564E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85;p42">
              <a:extLst>
                <a:ext uri="{FF2B5EF4-FFF2-40B4-BE49-F238E27FC236}">
                  <a16:creationId xmlns:a16="http://schemas.microsoft.com/office/drawing/2014/main" id="{741CABEC-CB78-4ADD-9963-AB758BA813A3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86;p42">
              <a:extLst>
                <a:ext uri="{FF2B5EF4-FFF2-40B4-BE49-F238E27FC236}">
                  <a16:creationId xmlns:a16="http://schemas.microsoft.com/office/drawing/2014/main" id="{C04C58CA-2360-4B9B-B73E-5799BC6FC023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87;p42">
              <a:extLst>
                <a:ext uri="{FF2B5EF4-FFF2-40B4-BE49-F238E27FC236}">
                  <a16:creationId xmlns:a16="http://schemas.microsoft.com/office/drawing/2014/main" id="{1B23D451-95DE-4DC1-943B-F55814DAB09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88;p42">
              <a:extLst>
                <a:ext uri="{FF2B5EF4-FFF2-40B4-BE49-F238E27FC236}">
                  <a16:creationId xmlns:a16="http://schemas.microsoft.com/office/drawing/2014/main" id="{65671D19-90AB-4805-9115-3506BDC9EB4C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89;p42">
              <a:extLst>
                <a:ext uri="{FF2B5EF4-FFF2-40B4-BE49-F238E27FC236}">
                  <a16:creationId xmlns:a16="http://schemas.microsoft.com/office/drawing/2014/main" id="{9CC6F71F-85F2-4AF5-9F05-82B7CFDF36D7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90;p42">
              <a:extLst>
                <a:ext uri="{FF2B5EF4-FFF2-40B4-BE49-F238E27FC236}">
                  <a16:creationId xmlns:a16="http://schemas.microsoft.com/office/drawing/2014/main" id="{1DCDE500-0385-474D-893B-7C1ADF87DBC2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91;p42">
              <a:extLst>
                <a:ext uri="{FF2B5EF4-FFF2-40B4-BE49-F238E27FC236}">
                  <a16:creationId xmlns:a16="http://schemas.microsoft.com/office/drawing/2014/main" id="{E79304A7-33BE-457C-81CB-D916658F4B51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92;p42">
              <a:extLst>
                <a:ext uri="{FF2B5EF4-FFF2-40B4-BE49-F238E27FC236}">
                  <a16:creationId xmlns:a16="http://schemas.microsoft.com/office/drawing/2014/main" id="{303A191E-F840-4C1F-9E12-0F3ED1D69EAF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93;p42">
              <a:extLst>
                <a:ext uri="{FF2B5EF4-FFF2-40B4-BE49-F238E27FC236}">
                  <a16:creationId xmlns:a16="http://schemas.microsoft.com/office/drawing/2014/main" id="{E8F62098-8F12-43DD-8B7D-F7440A9F1F11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94;p42">
              <a:extLst>
                <a:ext uri="{FF2B5EF4-FFF2-40B4-BE49-F238E27FC236}">
                  <a16:creationId xmlns:a16="http://schemas.microsoft.com/office/drawing/2014/main" id="{E05AEAF6-0F9E-4F8B-AD77-CD61FC0F0B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95;p42">
              <a:extLst>
                <a:ext uri="{FF2B5EF4-FFF2-40B4-BE49-F238E27FC236}">
                  <a16:creationId xmlns:a16="http://schemas.microsoft.com/office/drawing/2014/main" id="{E7E3D1B1-A630-42DE-A447-1E2C19BF0DFB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96;p42">
              <a:extLst>
                <a:ext uri="{FF2B5EF4-FFF2-40B4-BE49-F238E27FC236}">
                  <a16:creationId xmlns:a16="http://schemas.microsoft.com/office/drawing/2014/main" id="{A8BBA9D6-780A-4499-A23F-BA1A0203E580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97;p42">
              <a:extLst>
                <a:ext uri="{FF2B5EF4-FFF2-40B4-BE49-F238E27FC236}">
                  <a16:creationId xmlns:a16="http://schemas.microsoft.com/office/drawing/2014/main" id="{B2C19596-0C7D-4395-87DE-276FD9473BEA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98;p42">
              <a:extLst>
                <a:ext uri="{FF2B5EF4-FFF2-40B4-BE49-F238E27FC236}">
                  <a16:creationId xmlns:a16="http://schemas.microsoft.com/office/drawing/2014/main" id="{65293597-E5EC-4100-B5AE-BAEB0DE42DED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99;p42">
              <a:extLst>
                <a:ext uri="{FF2B5EF4-FFF2-40B4-BE49-F238E27FC236}">
                  <a16:creationId xmlns:a16="http://schemas.microsoft.com/office/drawing/2014/main" id="{D91076F9-C8AB-43C5-8508-C4FCE178B602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00;p42">
              <a:extLst>
                <a:ext uri="{FF2B5EF4-FFF2-40B4-BE49-F238E27FC236}">
                  <a16:creationId xmlns:a16="http://schemas.microsoft.com/office/drawing/2014/main" id="{FA9A5282-E623-404A-AF0A-8F6D5B51CE03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01;p42">
              <a:extLst>
                <a:ext uri="{FF2B5EF4-FFF2-40B4-BE49-F238E27FC236}">
                  <a16:creationId xmlns:a16="http://schemas.microsoft.com/office/drawing/2014/main" id="{72C90468-8A0D-4A72-97F8-9434753227E3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02;p42">
              <a:extLst>
                <a:ext uri="{FF2B5EF4-FFF2-40B4-BE49-F238E27FC236}">
                  <a16:creationId xmlns:a16="http://schemas.microsoft.com/office/drawing/2014/main" id="{C549129E-D436-47B0-BD11-47624CA01B45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03;p42">
              <a:extLst>
                <a:ext uri="{FF2B5EF4-FFF2-40B4-BE49-F238E27FC236}">
                  <a16:creationId xmlns:a16="http://schemas.microsoft.com/office/drawing/2014/main" id="{7B057116-A99B-4569-BE47-3E987A9D0637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04;p42">
              <a:extLst>
                <a:ext uri="{FF2B5EF4-FFF2-40B4-BE49-F238E27FC236}">
                  <a16:creationId xmlns:a16="http://schemas.microsoft.com/office/drawing/2014/main" id="{7B92F36F-E576-4361-951E-09F4783E19DB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05;p42">
              <a:extLst>
                <a:ext uri="{FF2B5EF4-FFF2-40B4-BE49-F238E27FC236}">
                  <a16:creationId xmlns:a16="http://schemas.microsoft.com/office/drawing/2014/main" id="{09216F7D-4F95-4262-BDC8-DE85C0193FD3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06;p42">
              <a:extLst>
                <a:ext uri="{FF2B5EF4-FFF2-40B4-BE49-F238E27FC236}">
                  <a16:creationId xmlns:a16="http://schemas.microsoft.com/office/drawing/2014/main" id="{029DF332-F697-4487-89F0-FC918A668F3F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07;p42">
              <a:extLst>
                <a:ext uri="{FF2B5EF4-FFF2-40B4-BE49-F238E27FC236}">
                  <a16:creationId xmlns:a16="http://schemas.microsoft.com/office/drawing/2014/main" id="{5502E231-1EE3-4FFA-B412-03FE9AA6B97F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08;p42">
              <a:extLst>
                <a:ext uri="{FF2B5EF4-FFF2-40B4-BE49-F238E27FC236}">
                  <a16:creationId xmlns:a16="http://schemas.microsoft.com/office/drawing/2014/main" id="{3800959D-D824-4F0E-A766-0CE0A6E34A84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09;p42">
              <a:extLst>
                <a:ext uri="{FF2B5EF4-FFF2-40B4-BE49-F238E27FC236}">
                  <a16:creationId xmlns:a16="http://schemas.microsoft.com/office/drawing/2014/main" id="{E5A1E1A1-84DF-4ECF-B3C3-3B225924DBD2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10;p42">
              <a:extLst>
                <a:ext uri="{FF2B5EF4-FFF2-40B4-BE49-F238E27FC236}">
                  <a16:creationId xmlns:a16="http://schemas.microsoft.com/office/drawing/2014/main" id="{0DC82CE9-4656-4896-AEE4-8B16318033F8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11;p42">
              <a:extLst>
                <a:ext uri="{FF2B5EF4-FFF2-40B4-BE49-F238E27FC236}">
                  <a16:creationId xmlns:a16="http://schemas.microsoft.com/office/drawing/2014/main" id="{AF9FCB00-DC50-40A5-94A5-E38488389626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12;p42">
              <a:extLst>
                <a:ext uri="{FF2B5EF4-FFF2-40B4-BE49-F238E27FC236}">
                  <a16:creationId xmlns:a16="http://schemas.microsoft.com/office/drawing/2014/main" id="{7279252A-EB50-48EC-86AB-5BD843369A5F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13;p42">
              <a:extLst>
                <a:ext uri="{FF2B5EF4-FFF2-40B4-BE49-F238E27FC236}">
                  <a16:creationId xmlns:a16="http://schemas.microsoft.com/office/drawing/2014/main" id="{2AEBF805-F784-4900-AB0B-C7D4A59AA106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14;p42">
              <a:extLst>
                <a:ext uri="{FF2B5EF4-FFF2-40B4-BE49-F238E27FC236}">
                  <a16:creationId xmlns:a16="http://schemas.microsoft.com/office/drawing/2014/main" id="{6A7969A6-6C67-4DDF-98A5-00CF3838B2F5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15;p42">
              <a:extLst>
                <a:ext uri="{FF2B5EF4-FFF2-40B4-BE49-F238E27FC236}">
                  <a16:creationId xmlns:a16="http://schemas.microsoft.com/office/drawing/2014/main" id="{146CD867-7CF5-4461-B4E5-EADC8F56BEB5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16;p42">
              <a:extLst>
                <a:ext uri="{FF2B5EF4-FFF2-40B4-BE49-F238E27FC236}">
                  <a16:creationId xmlns:a16="http://schemas.microsoft.com/office/drawing/2014/main" id="{9AFFB6ED-656C-4927-8368-58D16B2F7A81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17;p42">
              <a:extLst>
                <a:ext uri="{FF2B5EF4-FFF2-40B4-BE49-F238E27FC236}">
                  <a16:creationId xmlns:a16="http://schemas.microsoft.com/office/drawing/2014/main" id="{7B3C7CC1-5763-43D5-817F-E7F06DDBDD9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18;p42">
              <a:extLst>
                <a:ext uri="{FF2B5EF4-FFF2-40B4-BE49-F238E27FC236}">
                  <a16:creationId xmlns:a16="http://schemas.microsoft.com/office/drawing/2014/main" id="{9E76DC63-C916-47A6-A515-E91BBD5B2537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19;p42">
              <a:extLst>
                <a:ext uri="{FF2B5EF4-FFF2-40B4-BE49-F238E27FC236}">
                  <a16:creationId xmlns:a16="http://schemas.microsoft.com/office/drawing/2014/main" id="{CFA9A51D-E926-4D3E-8176-66DD4634CC73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20;p42">
              <a:extLst>
                <a:ext uri="{FF2B5EF4-FFF2-40B4-BE49-F238E27FC236}">
                  <a16:creationId xmlns:a16="http://schemas.microsoft.com/office/drawing/2014/main" id="{1D0C7E63-B546-40B6-8AE0-85351F3C0CFF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21;p42">
              <a:extLst>
                <a:ext uri="{FF2B5EF4-FFF2-40B4-BE49-F238E27FC236}">
                  <a16:creationId xmlns:a16="http://schemas.microsoft.com/office/drawing/2014/main" id="{FC69E889-9A09-40B6-92AE-5D56D1AECB4B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22;p42">
              <a:extLst>
                <a:ext uri="{FF2B5EF4-FFF2-40B4-BE49-F238E27FC236}">
                  <a16:creationId xmlns:a16="http://schemas.microsoft.com/office/drawing/2014/main" id="{D83398E0-BF21-4069-9ADE-D78EC9E3E64E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23;p42">
              <a:extLst>
                <a:ext uri="{FF2B5EF4-FFF2-40B4-BE49-F238E27FC236}">
                  <a16:creationId xmlns:a16="http://schemas.microsoft.com/office/drawing/2014/main" id="{3060202E-3FED-49D7-839A-D0F5CBE57B29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24;p42">
              <a:extLst>
                <a:ext uri="{FF2B5EF4-FFF2-40B4-BE49-F238E27FC236}">
                  <a16:creationId xmlns:a16="http://schemas.microsoft.com/office/drawing/2014/main" id="{33DA87E0-C644-45F9-AFA7-0A4EB465A568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25;p42">
              <a:extLst>
                <a:ext uri="{FF2B5EF4-FFF2-40B4-BE49-F238E27FC236}">
                  <a16:creationId xmlns:a16="http://schemas.microsoft.com/office/drawing/2014/main" id="{22DEF561-1FE2-4642-9B5B-3AF69A234394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26;p42">
              <a:extLst>
                <a:ext uri="{FF2B5EF4-FFF2-40B4-BE49-F238E27FC236}">
                  <a16:creationId xmlns:a16="http://schemas.microsoft.com/office/drawing/2014/main" id="{F1894FB3-2B29-42E3-9376-869EB7A0DB5D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27;p42">
              <a:extLst>
                <a:ext uri="{FF2B5EF4-FFF2-40B4-BE49-F238E27FC236}">
                  <a16:creationId xmlns:a16="http://schemas.microsoft.com/office/drawing/2014/main" id="{F361C3C4-A207-45C8-980B-503CEAEC42E9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28;p42">
              <a:extLst>
                <a:ext uri="{FF2B5EF4-FFF2-40B4-BE49-F238E27FC236}">
                  <a16:creationId xmlns:a16="http://schemas.microsoft.com/office/drawing/2014/main" id="{9D865434-0DA7-4A5A-A6CD-B41BC5D9DA4F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29;p42">
              <a:extLst>
                <a:ext uri="{FF2B5EF4-FFF2-40B4-BE49-F238E27FC236}">
                  <a16:creationId xmlns:a16="http://schemas.microsoft.com/office/drawing/2014/main" id="{A0E7C00C-AC9A-40A9-B4BA-0BA27D9604A0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30;p42">
              <a:extLst>
                <a:ext uri="{FF2B5EF4-FFF2-40B4-BE49-F238E27FC236}">
                  <a16:creationId xmlns:a16="http://schemas.microsoft.com/office/drawing/2014/main" id="{334457CC-9DBC-43D4-BF25-6C4BCF6E323A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31;p42">
              <a:extLst>
                <a:ext uri="{FF2B5EF4-FFF2-40B4-BE49-F238E27FC236}">
                  <a16:creationId xmlns:a16="http://schemas.microsoft.com/office/drawing/2014/main" id="{16B442DA-A3E0-4ABE-A367-3784597453C8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32;p42">
              <a:extLst>
                <a:ext uri="{FF2B5EF4-FFF2-40B4-BE49-F238E27FC236}">
                  <a16:creationId xmlns:a16="http://schemas.microsoft.com/office/drawing/2014/main" id="{D4F2C635-894D-4879-8DA8-462EC8A3CCBE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33;p42">
              <a:extLst>
                <a:ext uri="{FF2B5EF4-FFF2-40B4-BE49-F238E27FC236}">
                  <a16:creationId xmlns:a16="http://schemas.microsoft.com/office/drawing/2014/main" id="{4E543651-B964-49A0-8B39-DAC96F58F696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34;p42">
              <a:extLst>
                <a:ext uri="{FF2B5EF4-FFF2-40B4-BE49-F238E27FC236}">
                  <a16:creationId xmlns:a16="http://schemas.microsoft.com/office/drawing/2014/main" id="{F0AB811F-A374-41E6-96E7-3F8756C99307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35;p42">
              <a:extLst>
                <a:ext uri="{FF2B5EF4-FFF2-40B4-BE49-F238E27FC236}">
                  <a16:creationId xmlns:a16="http://schemas.microsoft.com/office/drawing/2014/main" id="{EA3F4E8F-BB8D-4E7F-A8F5-BC0575A3FA88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36;p42">
              <a:extLst>
                <a:ext uri="{FF2B5EF4-FFF2-40B4-BE49-F238E27FC236}">
                  <a16:creationId xmlns:a16="http://schemas.microsoft.com/office/drawing/2014/main" id="{B5832D24-BCF6-4860-A287-FE0EC46E2DCF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-9802093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901265" y="2244670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4119151" y="15025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3922264" y="12897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3640764" y="15000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6597;p66">
            <a:extLst>
              <a:ext uri="{FF2B5EF4-FFF2-40B4-BE49-F238E27FC236}">
                <a16:creationId xmlns:a16="http://schemas.microsoft.com/office/drawing/2014/main" id="{E918BD70-C949-4066-9768-1037DE42AE17}"/>
              </a:ext>
            </a:extLst>
          </p:cNvPr>
          <p:cNvGrpSpPr/>
          <p:nvPr/>
        </p:nvGrpSpPr>
        <p:grpSpPr>
          <a:xfrm flipH="1">
            <a:off x="1364092" y="358216"/>
            <a:ext cx="6947983" cy="4119913"/>
            <a:chOff x="2043907" y="1175363"/>
            <a:chExt cx="5168793" cy="3055414"/>
          </a:xfrm>
        </p:grpSpPr>
        <p:sp>
          <p:nvSpPr>
            <p:cNvPr id="313" name="Google Shape;6598;p66">
              <a:extLst>
                <a:ext uri="{FF2B5EF4-FFF2-40B4-BE49-F238E27FC236}">
                  <a16:creationId xmlns:a16="http://schemas.microsoft.com/office/drawing/2014/main" id="{365CFE42-98FC-4452-B809-4761C70A776A}"/>
                </a:ext>
              </a:extLst>
            </p:cNvPr>
            <p:cNvSpPr/>
            <p:nvPr/>
          </p:nvSpPr>
          <p:spPr>
            <a:xfrm>
              <a:off x="5127047" y="1426065"/>
              <a:ext cx="2085654" cy="2487602"/>
            </a:xfrm>
            <a:custGeom>
              <a:avLst/>
              <a:gdLst/>
              <a:ahLst/>
              <a:cxnLst/>
              <a:rect l="l" t="t" r="r" b="b"/>
              <a:pathLst>
                <a:path w="87697" h="104598" extrusionOk="0">
                  <a:moveTo>
                    <a:pt x="1" y="1"/>
                  </a:moveTo>
                  <a:lnTo>
                    <a:pt x="4285" y="104597"/>
                  </a:lnTo>
                  <a:lnTo>
                    <a:pt x="87697" y="104597"/>
                  </a:lnTo>
                  <a:lnTo>
                    <a:pt x="833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599;p66">
              <a:extLst>
                <a:ext uri="{FF2B5EF4-FFF2-40B4-BE49-F238E27FC236}">
                  <a16:creationId xmlns:a16="http://schemas.microsoft.com/office/drawing/2014/main" id="{5BE47BC9-2A3C-4540-B9F0-B26F7F9BC5CF}"/>
                </a:ext>
              </a:extLst>
            </p:cNvPr>
            <p:cNvSpPr/>
            <p:nvPr/>
          </p:nvSpPr>
          <p:spPr>
            <a:xfrm>
              <a:off x="2043907" y="1175363"/>
              <a:ext cx="5065768" cy="258159"/>
            </a:xfrm>
            <a:custGeom>
              <a:avLst/>
              <a:gdLst/>
              <a:ahLst/>
              <a:cxnLst/>
              <a:rect l="l" t="t" r="r" b="b"/>
              <a:pathLst>
                <a:path w="213004" h="10855" extrusionOk="0">
                  <a:moveTo>
                    <a:pt x="4618" y="0"/>
                  </a:moveTo>
                  <a:lnTo>
                    <a:pt x="4094" y="95"/>
                  </a:lnTo>
                  <a:lnTo>
                    <a:pt x="3618" y="238"/>
                  </a:lnTo>
                  <a:lnTo>
                    <a:pt x="3142" y="381"/>
                  </a:lnTo>
                  <a:lnTo>
                    <a:pt x="2714" y="619"/>
                  </a:lnTo>
                  <a:lnTo>
                    <a:pt x="2285" y="857"/>
                  </a:lnTo>
                  <a:lnTo>
                    <a:pt x="1857" y="1190"/>
                  </a:lnTo>
                  <a:lnTo>
                    <a:pt x="1523" y="1523"/>
                  </a:lnTo>
                  <a:lnTo>
                    <a:pt x="1190" y="1857"/>
                  </a:lnTo>
                  <a:lnTo>
                    <a:pt x="905" y="2238"/>
                  </a:lnTo>
                  <a:lnTo>
                    <a:pt x="619" y="2666"/>
                  </a:lnTo>
                  <a:lnTo>
                    <a:pt x="428" y="3142"/>
                  </a:lnTo>
                  <a:lnTo>
                    <a:pt x="238" y="3618"/>
                  </a:lnTo>
                  <a:lnTo>
                    <a:pt x="95" y="4094"/>
                  </a:lnTo>
                  <a:lnTo>
                    <a:pt x="48" y="4618"/>
                  </a:lnTo>
                  <a:lnTo>
                    <a:pt x="0" y="5142"/>
                  </a:lnTo>
                  <a:lnTo>
                    <a:pt x="0" y="5713"/>
                  </a:lnTo>
                  <a:lnTo>
                    <a:pt x="48" y="6237"/>
                  </a:lnTo>
                  <a:lnTo>
                    <a:pt x="95" y="6760"/>
                  </a:lnTo>
                  <a:lnTo>
                    <a:pt x="238" y="7237"/>
                  </a:lnTo>
                  <a:lnTo>
                    <a:pt x="428" y="7713"/>
                  </a:lnTo>
                  <a:lnTo>
                    <a:pt x="619" y="8141"/>
                  </a:lnTo>
                  <a:lnTo>
                    <a:pt x="905" y="8570"/>
                  </a:lnTo>
                  <a:lnTo>
                    <a:pt x="1190" y="8950"/>
                  </a:lnTo>
                  <a:lnTo>
                    <a:pt x="1523" y="9331"/>
                  </a:lnTo>
                  <a:lnTo>
                    <a:pt x="1857" y="9665"/>
                  </a:lnTo>
                  <a:lnTo>
                    <a:pt x="2285" y="9950"/>
                  </a:lnTo>
                  <a:lnTo>
                    <a:pt x="2714" y="10236"/>
                  </a:lnTo>
                  <a:lnTo>
                    <a:pt x="3142" y="10426"/>
                  </a:lnTo>
                  <a:lnTo>
                    <a:pt x="3618" y="10617"/>
                  </a:lnTo>
                  <a:lnTo>
                    <a:pt x="4094" y="10760"/>
                  </a:lnTo>
                  <a:lnTo>
                    <a:pt x="4618" y="10807"/>
                  </a:lnTo>
                  <a:lnTo>
                    <a:pt x="5142" y="10855"/>
                  </a:lnTo>
                  <a:lnTo>
                    <a:pt x="213003" y="10855"/>
                  </a:lnTo>
                  <a:lnTo>
                    <a:pt x="213003" y="10284"/>
                  </a:lnTo>
                  <a:lnTo>
                    <a:pt x="212956" y="9236"/>
                  </a:lnTo>
                  <a:lnTo>
                    <a:pt x="212813" y="8189"/>
                  </a:lnTo>
                  <a:lnTo>
                    <a:pt x="212575" y="7237"/>
                  </a:lnTo>
                  <a:lnTo>
                    <a:pt x="212194" y="6284"/>
                  </a:lnTo>
                  <a:lnTo>
                    <a:pt x="211765" y="5380"/>
                  </a:lnTo>
                  <a:lnTo>
                    <a:pt x="211242" y="4523"/>
                  </a:lnTo>
                  <a:lnTo>
                    <a:pt x="210670" y="3713"/>
                  </a:lnTo>
                  <a:lnTo>
                    <a:pt x="210004" y="2999"/>
                  </a:lnTo>
                  <a:lnTo>
                    <a:pt x="209290" y="2333"/>
                  </a:lnTo>
                  <a:lnTo>
                    <a:pt x="208480" y="1762"/>
                  </a:lnTo>
                  <a:lnTo>
                    <a:pt x="207623" y="1238"/>
                  </a:lnTo>
                  <a:lnTo>
                    <a:pt x="206719" y="809"/>
                  </a:lnTo>
                  <a:lnTo>
                    <a:pt x="205814" y="476"/>
                  </a:lnTo>
                  <a:lnTo>
                    <a:pt x="204814" y="190"/>
                  </a:lnTo>
                  <a:lnTo>
                    <a:pt x="203815" y="48"/>
                  </a:lnTo>
                  <a:lnTo>
                    <a:pt x="20272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600;p66">
              <a:extLst>
                <a:ext uri="{FF2B5EF4-FFF2-40B4-BE49-F238E27FC236}">
                  <a16:creationId xmlns:a16="http://schemas.microsoft.com/office/drawing/2014/main" id="{A4151714-A083-44C1-8D84-820CD986D489}"/>
                </a:ext>
              </a:extLst>
            </p:cNvPr>
            <p:cNvSpPr/>
            <p:nvPr/>
          </p:nvSpPr>
          <p:spPr>
            <a:xfrm>
              <a:off x="6902434" y="1309460"/>
              <a:ext cx="142695" cy="116629"/>
            </a:xfrm>
            <a:custGeom>
              <a:avLst/>
              <a:gdLst/>
              <a:ahLst/>
              <a:cxnLst/>
              <a:rect l="l" t="t" r="r" b="b"/>
              <a:pathLst>
                <a:path w="6000" h="4904" extrusionOk="0">
                  <a:moveTo>
                    <a:pt x="3000" y="0"/>
                  </a:moveTo>
                  <a:lnTo>
                    <a:pt x="2667" y="48"/>
                  </a:lnTo>
                  <a:lnTo>
                    <a:pt x="2381" y="48"/>
                  </a:lnTo>
                  <a:lnTo>
                    <a:pt x="2096" y="143"/>
                  </a:lnTo>
                  <a:lnTo>
                    <a:pt x="1810" y="238"/>
                  </a:lnTo>
                  <a:lnTo>
                    <a:pt x="1334" y="524"/>
                  </a:lnTo>
                  <a:lnTo>
                    <a:pt x="858" y="905"/>
                  </a:lnTo>
                  <a:lnTo>
                    <a:pt x="477" y="1333"/>
                  </a:lnTo>
                  <a:lnTo>
                    <a:pt x="239" y="1857"/>
                  </a:lnTo>
                  <a:lnTo>
                    <a:pt x="96" y="2143"/>
                  </a:lnTo>
                  <a:lnTo>
                    <a:pt x="48" y="2428"/>
                  </a:lnTo>
                  <a:lnTo>
                    <a:pt x="1" y="2714"/>
                  </a:lnTo>
                  <a:lnTo>
                    <a:pt x="1" y="3047"/>
                  </a:lnTo>
                  <a:lnTo>
                    <a:pt x="1" y="4904"/>
                  </a:lnTo>
                  <a:lnTo>
                    <a:pt x="6000" y="4904"/>
                  </a:lnTo>
                  <a:lnTo>
                    <a:pt x="6000" y="3047"/>
                  </a:lnTo>
                  <a:lnTo>
                    <a:pt x="6000" y="2999"/>
                  </a:lnTo>
                  <a:lnTo>
                    <a:pt x="6000" y="2714"/>
                  </a:lnTo>
                  <a:lnTo>
                    <a:pt x="5952" y="2428"/>
                  </a:lnTo>
                  <a:lnTo>
                    <a:pt x="5857" y="2143"/>
                  </a:lnTo>
                  <a:lnTo>
                    <a:pt x="5761" y="1857"/>
                  </a:lnTo>
                  <a:lnTo>
                    <a:pt x="5476" y="1333"/>
                  </a:lnTo>
                  <a:lnTo>
                    <a:pt x="5143" y="905"/>
                  </a:lnTo>
                  <a:lnTo>
                    <a:pt x="4666" y="524"/>
                  </a:lnTo>
                  <a:lnTo>
                    <a:pt x="4190" y="238"/>
                  </a:lnTo>
                  <a:lnTo>
                    <a:pt x="3905" y="143"/>
                  </a:lnTo>
                  <a:lnTo>
                    <a:pt x="3619" y="48"/>
                  </a:lnTo>
                  <a:lnTo>
                    <a:pt x="3286" y="48"/>
                  </a:lnTo>
                  <a:lnTo>
                    <a:pt x="300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601;p66">
              <a:extLst>
                <a:ext uri="{FF2B5EF4-FFF2-40B4-BE49-F238E27FC236}">
                  <a16:creationId xmlns:a16="http://schemas.microsoft.com/office/drawing/2014/main" id="{8C4319FA-DFE1-46BA-8970-6015F656D1D4}"/>
                </a:ext>
              </a:extLst>
            </p:cNvPr>
            <p:cNvSpPr/>
            <p:nvPr/>
          </p:nvSpPr>
          <p:spPr>
            <a:xfrm>
              <a:off x="5062501" y="1426065"/>
              <a:ext cx="2069815" cy="2804623"/>
            </a:xfrm>
            <a:custGeom>
              <a:avLst/>
              <a:gdLst/>
              <a:ahLst/>
              <a:cxnLst/>
              <a:rect l="l" t="t" r="r" b="b"/>
              <a:pathLst>
                <a:path w="87031" h="117928" extrusionOk="0">
                  <a:moveTo>
                    <a:pt x="1" y="1"/>
                  </a:moveTo>
                  <a:lnTo>
                    <a:pt x="3667" y="117928"/>
                  </a:lnTo>
                  <a:lnTo>
                    <a:pt x="87030" y="117928"/>
                  </a:lnTo>
                  <a:lnTo>
                    <a:pt x="8336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602;p66">
              <a:extLst>
                <a:ext uri="{FF2B5EF4-FFF2-40B4-BE49-F238E27FC236}">
                  <a16:creationId xmlns:a16="http://schemas.microsoft.com/office/drawing/2014/main" id="{26D8762D-88E5-43EE-A7E5-614158B0BE7C}"/>
                </a:ext>
              </a:extLst>
            </p:cNvPr>
            <p:cNvSpPr/>
            <p:nvPr/>
          </p:nvSpPr>
          <p:spPr>
            <a:xfrm>
              <a:off x="5062500" y="1433525"/>
              <a:ext cx="2069815" cy="2797252"/>
            </a:xfrm>
            <a:custGeom>
              <a:avLst/>
              <a:gdLst/>
              <a:ahLst/>
              <a:cxnLst/>
              <a:rect l="l" t="t" r="r" b="b"/>
              <a:pathLst>
                <a:path w="87031" h="117928" fill="none" extrusionOk="0">
                  <a:moveTo>
                    <a:pt x="3667" y="117928"/>
                  </a:moveTo>
                  <a:lnTo>
                    <a:pt x="87030" y="117928"/>
                  </a:lnTo>
                  <a:lnTo>
                    <a:pt x="83365" y="1"/>
                  </a:lnTo>
                  <a:lnTo>
                    <a:pt x="1" y="1"/>
                  </a:lnTo>
                  <a:lnTo>
                    <a:pt x="3667" y="1179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603;p66">
              <a:extLst>
                <a:ext uri="{FF2B5EF4-FFF2-40B4-BE49-F238E27FC236}">
                  <a16:creationId xmlns:a16="http://schemas.microsoft.com/office/drawing/2014/main" id="{FCE6E607-9286-45C5-BDE6-353B217AE3F6}"/>
                </a:ext>
              </a:extLst>
            </p:cNvPr>
            <p:cNvSpPr/>
            <p:nvPr/>
          </p:nvSpPr>
          <p:spPr>
            <a:xfrm>
              <a:off x="6803927" y="1426065"/>
              <a:ext cx="241202" cy="2804623"/>
            </a:xfrm>
            <a:custGeom>
              <a:avLst/>
              <a:gdLst/>
              <a:ahLst/>
              <a:cxnLst/>
              <a:rect l="l" t="t" r="r" b="b"/>
              <a:pathLst>
                <a:path w="10142" h="117928" extrusionOk="0">
                  <a:moveTo>
                    <a:pt x="4095" y="1"/>
                  </a:moveTo>
                  <a:lnTo>
                    <a:pt x="1" y="117928"/>
                  </a:lnTo>
                  <a:lnTo>
                    <a:pt x="6047" y="117928"/>
                  </a:lnTo>
                  <a:lnTo>
                    <a:pt x="10142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604;p66">
              <a:extLst>
                <a:ext uri="{FF2B5EF4-FFF2-40B4-BE49-F238E27FC236}">
                  <a16:creationId xmlns:a16="http://schemas.microsoft.com/office/drawing/2014/main" id="{C144190F-5CD4-4B58-B824-52C948FB1257}"/>
                </a:ext>
              </a:extLst>
            </p:cNvPr>
            <p:cNvSpPr/>
            <p:nvPr/>
          </p:nvSpPr>
          <p:spPr>
            <a:xfrm>
              <a:off x="2068321" y="1426065"/>
              <a:ext cx="4840452" cy="2804623"/>
            </a:xfrm>
            <a:custGeom>
              <a:avLst/>
              <a:gdLst/>
              <a:ahLst/>
              <a:cxnLst/>
              <a:rect l="l" t="t" r="r" b="b"/>
              <a:pathLst>
                <a:path w="203530" h="117928" extrusionOk="0">
                  <a:moveTo>
                    <a:pt x="4142" y="1"/>
                  </a:moveTo>
                  <a:lnTo>
                    <a:pt x="0" y="117928"/>
                  </a:lnTo>
                  <a:lnTo>
                    <a:pt x="199435" y="117928"/>
                  </a:lnTo>
                  <a:lnTo>
                    <a:pt x="20352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605;p66">
              <a:extLst>
                <a:ext uri="{FF2B5EF4-FFF2-40B4-BE49-F238E27FC236}">
                  <a16:creationId xmlns:a16="http://schemas.microsoft.com/office/drawing/2014/main" id="{DCF96F2C-F306-4A6F-B277-53B3DD763A74}"/>
                </a:ext>
              </a:extLst>
            </p:cNvPr>
            <p:cNvSpPr/>
            <p:nvPr/>
          </p:nvSpPr>
          <p:spPr>
            <a:xfrm>
              <a:off x="2060888" y="1426065"/>
              <a:ext cx="4840452" cy="2804623"/>
            </a:xfrm>
            <a:custGeom>
              <a:avLst/>
              <a:gdLst/>
              <a:ahLst/>
              <a:cxnLst/>
              <a:rect l="l" t="t" r="r" b="b"/>
              <a:pathLst>
                <a:path w="203530" h="117928" fill="none" extrusionOk="0">
                  <a:moveTo>
                    <a:pt x="0" y="117928"/>
                  </a:moveTo>
                  <a:lnTo>
                    <a:pt x="199435" y="117928"/>
                  </a:lnTo>
                  <a:lnTo>
                    <a:pt x="203529" y="1"/>
                  </a:lnTo>
                  <a:lnTo>
                    <a:pt x="4142" y="1"/>
                  </a:lnTo>
                  <a:lnTo>
                    <a:pt x="0" y="1179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606;p66">
              <a:extLst>
                <a:ext uri="{FF2B5EF4-FFF2-40B4-BE49-F238E27FC236}">
                  <a16:creationId xmlns:a16="http://schemas.microsoft.com/office/drawing/2014/main" id="{AF963513-5168-42D3-922B-08FF45D05CD5}"/>
                </a:ext>
              </a:extLst>
            </p:cNvPr>
            <p:cNvSpPr/>
            <p:nvPr/>
          </p:nvSpPr>
          <p:spPr>
            <a:xfrm>
              <a:off x="2243181" y="1848395"/>
              <a:ext cx="4557369" cy="9085"/>
            </a:xfrm>
            <a:custGeom>
              <a:avLst/>
              <a:gdLst/>
              <a:ahLst/>
              <a:cxnLst/>
              <a:rect l="l" t="t" r="r" b="b"/>
              <a:pathLst>
                <a:path w="191627" h="382" extrusionOk="0">
                  <a:moveTo>
                    <a:pt x="153873" y="1"/>
                  </a:moveTo>
                  <a:lnTo>
                    <a:pt x="134972" y="49"/>
                  </a:lnTo>
                  <a:lnTo>
                    <a:pt x="125498" y="96"/>
                  </a:lnTo>
                  <a:lnTo>
                    <a:pt x="0" y="191"/>
                  </a:lnTo>
                  <a:lnTo>
                    <a:pt x="125498" y="287"/>
                  </a:lnTo>
                  <a:lnTo>
                    <a:pt x="134924" y="334"/>
                  </a:lnTo>
                  <a:lnTo>
                    <a:pt x="153825" y="382"/>
                  </a:lnTo>
                  <a:lnTo>
                    <a:pt x="172726" y="334"/>
                  </a:lnTo>
                  <a:lnTo>
                    <a:pt x="182200" y="287"/>
                  </a:lnTo>
                  <a:lnTo>
                    <a:pt x="191627" y="191"/>
                  </a:lnTo>
                  <a:lnTo>
                    <a:pt x="182200" y="96"/>
                  </a:lnTo>
                  <a:lnTo>
                    <a:pt x="172726" y="49"/>
                  </a:lnTo>
                  <a:lnTo>
                    <a:pt x="15387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607;p66">
              <a:extLst>
                <a:ext uri="{FF2B5EF4-FFF2-40B4-BE49-F238E27FC236}">
                  <a16:creationId xmlns:a16="http://schemas.microsoft.com/office/drawing/2014/main" id="{F3035148-7FC8-4387-92E9-57AAC879D036}"/>
                </a:ext>
              </a:extLst>
            </p:cNvPr>
            <p:cNvSpPr/>
            <p:nvPr/>
          </p:nvSpPr>
          <p:spPr>
            <a:xfrm>
              <a:off x="2238639" y="1986548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34925" y="0"/>
                  </a:moveTo>
                  <a:lnTo>
                    <a:pt x="125498" y="95"/>
                  </a:lnTo>
                  <a:lnTo>
                    <a:pt x="1" y="143"/>
                  </a:lnTo>
                  <a:lnTo>
                    <a:pt x="125451" y="238"/>
                  </a:lnTo>
                  <a:lnTo>
                    <a:pt x="134925" y="286"/>
                  </a:lnTo>
                  <a:lnTo>
                    <a:pt x="153826" y="333"/>
                  </a:lnTo>
                  <a:lnTo>
                    <a:pt x="172727" y="286"/>
                  </a:lnTo>
                  <a:lnTo>
                    <a:pt x="182153" y="238"/>
                  </a:lnTo>
                  <a:lnTo>
                    <a:pt x="191628" y="143"/>
                  </a:lnTo>
                  <a:lnTo>
                    <a:pt x="182153" y="95"/>
                  </a:lnTo>
                  <a:lnTo>
                    <a:pt x="17272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608;p66">
              <a:extLst>
                <a:ext uri="{FF2B5EF4-FFF2-40B4-BE49-F238E27FC236}">
                  <a16:creationId xmlns:a16="http://schemas.microsoft.com/office/drawing/2014/main" id="{5BEED7F4-E5B5-404E-BCFF-5506ED64A311}"/>
                </a:ext>
              </a:extLst>
            </p:cNvPr>
            <p:cNvSpPr/>
            <p:nvPr/>
          </p:nvSpPr>
          <p:spPr>
            <a:xfrm>
              <a:off x="2232978" y="2123535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73" y="1"/>
                  </a:moveTo>
                  <a:lnTo>
                    <a:pt x="134973" y="48"/>
                  </a:lnTo>
                  <a:lnTo>
                    <a:pt x="125498" y="96"/>
                  </a:lnTo>
                  <a:lnTo>
                    <a:pt x="1" y="191"/>
                  </a:lnTo>
                  <a:lnTo>
                    <a:pt x="125498" y="287"/>
                  </a:lnTo>
                  <a:lnTo>
                    <a:pt x="134925" y="334"/>
                  </a:lnTo>
                  <a:lnTo>
                    <a:pt x="153826" y="382"/>
                  </a:lnTo>
                  <a:lnTo>
                    <a:pt x="172727" y="334"/>
                  </a:lnTo>
                  <a:lnTo>
                    <a:pt x="182201" y="287"/>
                  </a:lnTo>
                  <a:lnTo>
                    <a:pt x="191627" y="191"/>
                  </a:lnTo>
                  <a:lnTo>
                    <a:pt x="182201" y="96"/>
                  </a:lnTo>
                  <a:lnTo>
                    <a:pt x="172727" y="48"/>
                  </a:lnTo>
                  <a:lnTo>
                    <a:pt x="15387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609;p66">
              <a:extLst>
                <a:ext uri="{FF2B5EF4-FFF2-40B4-BE49-F238E27FC236}">
                  <a16:creationId xmlns:a16="http://schemas.microsoft.com/office/drawing/2014/main" id="{63643ADB-601C-41A6-8D87-A010EF8DE6BE}"/>
                </a:ext>
              </a:extLst>
            </p:cNvPr>
            <p:cNvSpPr/>
            <p:nvPr/>
          </p:nvSpPr>
          <p:spPr>
            <a:xfrm>
              <a:off x="2228460" y="2261687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53825" y="0"/>
                  </a:moveTo>
                  <a:lnTo>
                    <a:pt x="134925" y="48"/>
                  </a:lnTo>
                  <a:lnTo>
                    <a:pt x="125498" y="95"/>
                  </a:lnTo>
                  <a:lnTo>
                    <a:pt x="0" y="191"/>
                  </a:lnTo>
                  <a:lnTo>
                    <a:pt x="125450" y="238"/>
                  </a:lnTo>
                  <a:lnTo>
                    <a:pt x="134925" y="333"/>
                  </a:lnTo>
                  <a:lnTo>
                    <a:pt x="172726" y="333"/>
                  </a:lnTo>
                  <a:lnTo>
                    <a:pt x="182153" y="238"/>
                  </a:lnTo>
                  <a:lnTo>
                    <a:pt x="191627" y="191"/>
                  </a:lnTo>
                  <a:lnTo>
                    <a:pt x="182153" y="95"/>
                  </a:lnTo>
                  <a:lnTo>
                    <a:pt x="172726" y="48"/>
                  </a:lnTo>
                  <a:lnTo>
                    <a:pt x="15382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610;p66">
              <a:extLst>
                <a:ext uri="{FF2B5EF4-FFF2-40B4-BE49-F238E27FC236}">
                  <a16:creationId xmlns:a16="http://schemas.microsoft.com/office/drawing/2014/main" id="{F1DA0E75-7B55-4CA5-AEC7-17C97E1C0893}"/>
                </a:ext>
              </a:extLst>
            </p:cNvPr>
            <p:cNvSpPr/>
            <p:nvPr/>
          </p:nvSpPr>
          <p:spPr>
            <a:xfrm>
              <a:off x="2222799" y="2398675"/>
              <a:ext cx="4557369" cy="9085"/>
            </a:xfrm>
            <a:custGeom>
              <a:avLst/>
              <a:gdLst/>
              <a:ahLst/>
              <a:cxnLst/>
              <a:rect l="l" t="t" r="r" b="b"/>
              <a:pathLst>
                <a:path w="191627" h="382" extrusionOk="0">
                  <a:moveTo>
                    <a:pt x="153873" y="1"/>
                  </a:moveTo>
                  <a:lnTo>
                    <a:pt x="134972" y="48"/>
                  </a:lnTo>
                  <a:lnTo>
                    <a:pt x="125498" y="96"/>
                  </a:lnTo>
                  <a:lnTo>
                    <a:pt x="0" y="191"/>
                  </a:lnTo>
                  <a:lnTo>
                    <a:pt x="125498" y="286"/>
                  </a:lnTo>
                  <a:lnTo>
                    <a:pt x="134925" y="334"/>
                  </a:lnTo>
                  <a:lnTo>
                    <a:pt x="153825" y="382"/>
                  </a:lnTo>
                  <a:lnTo>
                    <a:pt x="172726" y="334"/>
                  </a:lnTo>
                  <a:lnTo>
                    <a:pt x="182200" y="286"/>
                  </a:lnTo>
                  <a:lnTo>
                    <a:pt x="191627" y="191"/>
                  </a:lnTo>
                  <a:lnTo>
                    <a:pt x="182200" y="96"/>
                  </a:lnTo>
                  <a:lnTo>
                    <a:pt x="172726" y="48"/>
                  </a:lnTo>
                  <a:lnTo>
                    <a:pt x="15387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611;p66">
              <a:extLst>
                <a:ext uri="{FF2B5EF4-FFF2-40B4-BE49-F238E27FC236}">
                  <a16:creationId xmlns:a16="http://schemas.microsoft.com/office/drawing/2014/main" id="{C9366A42-5DDE-4CF7-A334-A437BFED0FFA}"/>
                </a:ext>
              </a:extLst>
            </p:cNvPr>
            <p:cNvSpPr/>
            <p:nvPr/>
          </p:nvSpPr>
          <p:spPr>
            <a:xfrm>
              <a:off x="2218257" y="2536827"/>
              <a:ext cx="4557393" cy="9061"/>
            </a:xfrm>
            <a:custGeom>
              <a:avLst/>
              <a:gdLst/>
              <a:ahLst/>
              <a:cxnLst/>
              <a:rect l="l" t="t" r="r" b="b"/>
              <a:pathLst>
                <a:path w="191628" h="381" extrusionOk="0">
                  <a:moveTo>
                    <a:pt x="153826" y="0"/>
                  </a:moveTo>
                  <a:lnTo>
                    <a:pt x="134925" y="48"/>
                  </a:lnTo>
                  <a:lnTo>
                    <a:pt x="125498" y="95"/>
                  </a:lnTo>
                  <a:lnTo>
                    <a:pt x="1" y="191"/>
                  </a:lnTo>
                  <a:lnTo>
                    <a:pt x="125451" y="286"/>
                  </a:lnTo>
                  <a:lnTo>
                    <a:pt x="134925" y="333"/>
                  </a:lnTo>
                  <a:lnTo>
                    <a:pt x="153826" y="381"/>
                  </a:lnTo>
                  <a:lnTo>
                    <a:pt x="172727" y="333"/>
                  </a:lnTo>
                  <a:lnTo>
                    <a:pt x="182153" y="286"/>
                  </a:lnTo>
                  <a:lnTo>
                    <a:pt x="191628" y="191"/>
                  </a:lnTo>
                  <a:lnTo>
                    <a:pt x="182153" y="95"/>
                  </a:lnTo>
                  <a:lnTo>
                    <a:pt x="172727" y="48"/>
                  </a:lnTo>
                  <a:lnTo>
                    <a:pt x="15382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612;p66">
              <a:extLst>
                <a:ext uri="{FF2B5EF4-FFF2-40B4-BE49-F238E27FC236}">
                  <a16:creationId xmlns:a16="http://schemas.microsoft.com/office/drawing/2014/main" id="{88E68A51-672A-4499-8B1A-8DEB3D7A9342}"/>
                </a:ext>
              </a:extLst>
            </p:cNvPr>
            <p:cNvSpPr/>
            <p:nvPr/>
          </p:nvSpPr>
          <p:spPr>
            <a:xfrm>
              <a:off x="2212597" y="2674956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34973" y="0"/>
                  </a:moveTo>
                  <a:lnTo>
                    <a:pt x="125498" y="96"/>
                  </a:lnTo>
                  <a:lnTo>
                    <a:pt x="1" y="143"/>
                  </a:lnTo>
                  <a:lnTo>
                    <a:pt x="125498" y="238"/>
                  </a:lnTo>
                  <a:lnTo>
                    <a:pt x="134925" y="286"/>
                  </a:lnTo>
                  <a:lnTo>
                    <a:pt x="153826" y="334"/>
                  </a:lnTo>
                  <a:lnTo>
                    <a:pt x="172727" y="286"/>
                  </a:lnTo>
                  <a:lnTo>
                    <a:pt x="182201" y="238"/>
                  </a:lnTo>
                  <a:lnTo>
                    <a:pt x="191628" y="143"/>
                  </a:lnTo>
                  <a:lnTo>
                    <a:pt x="182201" y="96"/>
                  </a:lnTo>
                  <a:lnTo>
                    <a:pt x="17277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613;p66">
              <a:extLst>
                <a:ext uri="{FF2B5EF4-FFF2-40B4-BE49-F238E27FC236}">
                  <a16:creationId xmlns:a16="http://schemas.microsoft.com/office/drawing/2014/main" id="{475A10F8-4069-44D4-A689-F35290496036}"/>
                </a:ext>
              </a:extLst>
            </p:cNvPr>
            <p:cNvSpPr/>
            <p:nvPr/>
          </p:nvSpPr>
          <p:spPr>
            <a:xfrm>
              <a:off x="2208078" y="2811967"/>
              <a:ext cx="4557393" cy="9061"/>
            </a:xfrm>
            <a:custGeom>
              <a:avLst/>
              <a:gdLst/>
              <a:ahLst/>
              <a:cxnLst/>
              <a:rect l="l" t="t" r="r" b="b"/>
              <a:pathLst>
                <a:path w="191628" h="381" extrusionOk="0">
                  <a:moveTo>
                    <a:pt x="153825" y="0"/>
                  </a:moveTo>
                  <a:lnTo>
                    <a:pt x="134925" y="48"/>
                  </a:lnTo>
                  <a:lnTo>
                    <a:pt x="125498" y="95"/>
                  </a:lnTo>
                  <a:lnTo>
                    <a:pt x="0" y="190"/>
                  </a:lnTo>
                  <a:lnTo>
                    <a:pt x="125450" y="286"/>
                  </a:lnTo>
                  <a:lnTo>
                    <a:pt x="134925" y="333"/>
                  </a:lnTo>
                  <a:lnTo>
                    <a:pt x="153825" y="381"/>
                  </a:lnTo>
                  <a:lnTo>
                    <a:pt x="172726" y="333"/>
                  </a:lnTo>
                  <a:lnTo>
                    <a:pt x="182153" y="286"/>
                  </a:lnTo>
                  <a:lnTo>
                    <a:pt x="191627" y="190"/>
                  </a:lnTo>
                  <a:lnTo>
                    <a:pt x="182153" y="95"/>
                  </a:lnTo>
                  <a:lnTo>
                    <a:pt x="172726" y="48"/>
                  </a:lnTo>
                  <a:lnTo>
                    <a:pt x="15382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614;p66">
              <a:extLst>
                <a:ext uri="{FF2B5EF4-FFF2-40B4-BE49-F238E27FC236}">
                  <a16:creationId xmlns:a16="http://schemas.microsoft.com/office/drawing/2014/main" id="{B17F5A2C-AFA6-454A-9436-0DCAD4E8F23C}"/>
                </a:ext>
              </a:extLst>
            </p:cNvPr>
            <p:cNvSpPr/>
            <p:nvPr/>
          </p:nvSpPr>
          <p:spPr>
            <a:xfrm>
              <a:off x="2202418" y="2950096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53873" y="0"/>
                  </a:moveTo>
                  <a:lnTo>
                    <a:pt x="134972" y="48"/>
                  </a:lnTo>
                  <a:lnTo>
                    <a:pt x="125498" y="96"/>
                  </a:lnTo>
                  <a:lnTo>
                    <a:pt x="0" y="191"/>
                  </a:lnTo>
                  <a:lnTo>
                    <a:pt x="125498" y="238"/>
                  </a:lnTo>
                  <a:lnTo>
                    <a:pt x="134925" y="334"/>
                  </a:lnTo>
                  <a:lnTo>
                    <a:pt x="172726" y="334"/>
                  </a:lnTo>
                  <a:lnTo>
                    <a:pt x="182200" y="238"/>
                  </a:lnTo>
                  <a:lnTo>
                    <a:pt x="191627" y="191"/>
                  </a:lnTo>
                  <a:lnTo>
                    <a:pt x="182200" y="96"/>
                  </a:lnTo>
                  <a:lnTo>
                    <a:pt x="172774" y="48"/>
                  </a:lnTo>
                  <a:lnTo>
                    <a:pt x="15387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615;p66">
              <a:extLst>
                <a:ext uri="{FF2B5EF4-FFF2-40B4-BE49-F238E27FC236}">
                  <a16:creationId xmlns:a16="http://schemas.microsoft.com/office/drawing/2014/main" id="{7CBE8127-8D1E-4FB6-ABEC-8E8D3482007B}"/>
                </a:ext>
              </a:extLst>
            </p:cNvPr>
            <p:cNvSpPr/>
            <p:nvPr/>
          </p:nvSpPr>
          <p:spPr>
            <a:xfrm>
              <a:off x="2197875" y="3087083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26" y="1"/>
                  </a:moveTo>
                  <a:lnTo>
                    <a:pt x="134925" y="49"/>
                  </a:lnTo>
                  <a:lnTo>
                    <a:pt x="125499" y="96"/>
                  </a:lnTo>
                  <a:lnTo>
                    <a:pt x="1" y="191"/>
                  </a:lnTo>
                  <a:lnTo>
                    <a:pt x="125451" y="287"/>
                  </a:lnTo>
                  <a:lnTo>
                    <a:pt x="134925" y="334"/>
                  </a:lnTo>
                  <a:lnTo>
                    <a:pt x="153826" y="382"/>
                  </a:lnTo>
                  <a:lnTo>
                    <a:pt x="172727" y="334"/>
                  </a:lnTo>
                  <a:lnTo>
                    <a:pt x="182153" y="287"/>
                  </a:lnTo>
                  <a:lnTo>
                    <a:pt x="191628" y="191"/>
                  </a:lnTo>
                  <a:lnTo>
                    <a:pt x="182153" y="96"/>
                  </a:lnTo>
                  <a:lnTo>
                    <a:pt x="172727" y="49"/>
                  </a:lnTo>
                  <a:lnTo>
                    <a:pt x="15382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616;p66">
              <a:extLst>
                <a:ext uri="{FF2B5EF4-FFF2-40B4-BE49-F238E27FC236}">
                  <a16:creationId xmlns:a16="http://schemas.microsoft.com/office/drawing/2014/main" id="{F060DE6E-5A7D-4A18-9B78-384D7BFAB64E}"/>
                </a:ext>
              </a:extLst>
            </p:cNvPr>
            <p:cNvSpPr/>
            <p:nvPr/>
          </p:nvSpPr>
          <p:spPr>
            <a:xfrm>
              <a:off x="2192215" y="3225235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74" y="0"/>
                  </a:moveTo>
                  <a:lnTo>
                    <a:pt x="134973" y="48"/>
                  </a:lnTo>
                  <a:lnTo>
                    <a:pt x="125498" y="95"/>
                  </a:lnTo>
                  <a:lnTo>
                    <a:pt x="1" y="191"/>
                  </a:lnTo>
                  <a:lnTo>
                    <a:pt x="125498" y="286"/>
                  </a:lnTo>
                  <a:lnTo>
                    <a:pt x="134925" y="334"/>
                  </a:lnTo>
                  <a:lnTo>
                    <a:pt x="153826" y="381"/>
                  </a:lnTo>
                  <a:lnTo>
                    <a:pt x="172727" y="334"/>
                  </a:lnTo>
                  <a:lnTo>
                    <a:pt x="182201" y="286"/>
                  </a:lnTo>
                  <a:lnTo>
                    <a:pt x="191628" y="191"/>
                  </a:lnTo>
                  <a:lnTo>
                    <a:pt x="182201" y="95"/>
                  </a:lnTo>
                  <a:lnTo>
                    <a:pt x="172774" y="48"/>
                  </a:lnTo>
                  <a:lnTo>
                    <a:pt x="15387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617;p66">
              <a:extLst>
                <a:ext uri="{FF2B5EF4-FFF2-40B4-BE49-F238E27FC236}">
                  <a16:creationId xmlns:a16="http://schemas.microsoft.com/office/drawing/2014/main" id="{482DB9D3-F969-435D-8BDD-B2E524F71FCD}"/>
                </a:ext>
              </a:extLst>
            </p:cNvPr>
            <p:cNvSpPr/>
            <p:nvPr/>
          </p:nvSpPr>
          <p:spPr>
            <a:xfrm>
              <a:off x="2187696" y="3363364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34925" y="1"/>
                  </a:moveTo>
                  <a:lnTo>
                    <a:pt x="125498" y="96"/>
                  </a:lnTo>
                  <a:lnTo>
                    <a:pt x="0" y="143"/>
                  </a:lnTo>
                  <a:lnTo>
                    <a:pt x="125498" y="239"/>
                  </a:lnTo>
                  <a:lnTo>
                    <a:pt x="134925" y="286"/>
                  </a:lnTo>
                  <a:lnTo>
                    <a:pt x="153825" y="334"/>
                  </a:lnTo>
                  <a:lnTo>
                    <a:pt x="172726" y="286"/>
                  </a:lnTo>
                  <a:lnTo>
                    <a:pt x="182153" y="239"/>
                  </a:lnTo>
                  <a:lnTo>
                    <a:pt x="191627" y="143"/>
                  </a:lnTo>
                  <a:lnTo>
                    <a:pt x="182201" y="96"/>
                  </a:lnTo>
                  <a:lnTo>
                    <a:pt x="17272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618;p66">
              <a:extLst>
                <a:ext uri="{FF2B5EF4-FFF2-40B4-BE49-F238E27FC236}">
                  <a16:creationId xmlns:a16="http://schemas.microsoft.com/office/drawing/2014/main" id="{EA43CA8D-A28C-4901-AD4F-49680046FBB9}"/>
                </a:ext>
              </a:extLst>
            </p:cNvPr>
            <p:cNvSpPr/>
            <p:nvPr/>
          </p:nvSpPr>
          <p:spPr>
            <a:xfrm>
              <a:off x="2182036" y="3500375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73" y="0"/>
                  </a:moveTo>
                  <a:lnTo>
                    <a:pt x="134972" y="48"/>
                  </a:lnTo>
                  <a:lnTo>
                    <a:pt x="125498" y="95"/>
                  </a:lnTo>
                  <a:lnTo>
                    <a:pt x="0" y="191"/>
                  </a:lnTo>
                  <a:lnTo>
                    <a:pt x="125498" y="286"/>
                  </a:lnTo>
                  <a:lnTo>
                    <a:pt x="134925" y="333"/>
                  </a:lnTo>
                  <a:lnTo>
                    <a:pt x="153825" y="381"/>
                  </a:lnTo>
                  <a:lnTo>
                    <a:pt x="172726" y="333"/>
                  </a:lnTo>
                  <a:lnTo>
                    <a:pt x="182200" y="286"/>
                  </a:lnTo>
                  <a:lnTo>
                    <a:pt x="191627" y="191"/>
                  </a:lnTo>
                  <a:lnTo>
                    <a:pt x="182200" y="95"/>
                  </a:lnTo>
                  <a:lnTo>
                    <a:pt x="172774" y="48"/>
                  </a:lnTo>
                  <a:lnTo>
                    <a:pt x="15387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619;p66">
              <a:extLst>
                <a:ext uri="{FF2B5EF4-FFF2-40B4-BE49-F238E27FC236}">
                  <a16:creationId xmlns:a16="http://schemas.microsoft.com/office/drawing/2014/main" id="{ADF76B24-8386-4089-A1A6-ECAE0EFA3034}"/>
                </a:ext>
              </a:extLst>
            </p:cNvPr>
            <p:cNvSpPr/>
            <p:nvPr/>
          </p:nvSpPr>
          <p:spPr>
            <a:xfrm>
              <a:off x="2177494" y="3638504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53826" y="0"/>
                  </a:moveTo>
                  <a:lnTo>
                    <a:pt x="134925" y="48"/>
                  </a:lnTo>
                  <a:lnTo>
                    <a:pt x="125499" y="96"/>
                  </a:lnTo>
                  <a:lnTo>
                    <a:pt x="1" y="191"/>
                  </a:lnTo>
                  <a:lnTo>
                    <a:pt x="125499" y="239"/>
                  </a:lnTo>
                  <a:lnTo>
                    <a:pt x="134925" y="334"/>
                  </a:lnTo>
                  <a:lnTo>
                    <a:pt x="172727" y="334"/>
                  </a:lnTo>
                  <a:lnTo>
                    <a:pt x="182153" y="239"/>
                  </a:lnTo>
                  <a:lnTo>
                    <a:pt x="191628" y="191"/>
                  </a:lnTo>
                  <a:lnTo>
                    <a:pt x="182201" y="96"/>
                  </a:lnTo>
                  <a:lnTo>
                    <a:pt x="172727" y="48"/>
                  </a:lnTo>
                  <a:lnTo>
                    <a:pt x="15382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620;p66">
              <a:extLst>
                <a:ext uri="{FF2B5EF4-FFF2-40B4-BE49-F238E27FC236}">
                  <a16:creationId xmlns:a16="http://schemas.microsoft.com/office/drawing/2014/main" id="{46E0F198-3FE7-4922-9DA0-9EAB94F4F701}"/>
                </a:ext>
              </a:extLst>
            </p:cNvPr>
            <p:cNvSpPr/>
            <p:nvPr/>
          </p:nvSpPr>
          <p:spPr>
            <a:xfrm>
              <a:off x="2171834" y="3775515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74" y="0"/>
                  </a:moveTo>
                  <a:lnTo>
                    <a:pt x="134973" y="48"/>
                  </a:lnTo>
                  <a:lnTo>
                    <a:pt x="125499" y="95"/>
                  </a:lnTo>
                  <a:lnTo>
                    <a:pt x="1" y="191"/>
                  </a:lnTo>
                  <a:lnTo>
                    <a:pt x="125499" y="286"/>
                  </a:lnTo>
                  <a:lnTo>
                    <a:pt x="134925" y="333"/>
                  </a:lnTo>
                  <a:lnTo>
                    <a:pt x="153826" y="381"/>
                  </a:lnTo>
                  <a:lnTo>
                    <a:pt x="172727" y="333"/>
                  </a:lnTo>
                  <a:lnTo>
                    <a:pt x="182201" y="286"/>
                  </a:lnTo>
                  <a:lnTo>
                    <a:pt x="191628" y="191"/>
                  </a:lnTo>
                  <a:lnTo>
                    <a:pt x="182201" y="95"/>
                  </a:lnTo>
                  <a:lnTo>
                    <a:pt x="172774" y="48"/>
                  </a:lnTo>
                  <a:lnTo>
                    <a:pt x="15387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621;p66">
              <a:extLst>
                <a:ext uri="{FF2B5EF4-FFF2-40B4-BE49-F238E27FC236}">
                  <a16:creationId xmlns:a16="http://schemas.microsoft.com/office/drawing/2014/main" id="{5027698C-3DFC-4B96-94D3-DD5446795732}"/>
                </a:ext>
              </a:extLst>
            </p:cNvPr>
            <p:cNvSpPr/>
            <p:nvPr/>
          </p:nvSpPr>
          <p:spPr>
            <a:xfrm>
              <a:off x="2167315" y="3913644"/>
              <a:ext cx="4557393" cy="9085"/>
            </a:xfrm>
            <a:custGeom>
              <a:avLst/>
              <a:gdLst/>
              <a:ahLst/>
              <a:cxnLst/>
              <a:rect l="l" t="t" r="r" b="b"/>
              <a:pathLst>
                <a:path w="191628" h="382" extrusionOk="0">
                  <a:moveTo>
                    <a:pt x="153826" y="0"/>
                  </a:moveTo>
                  <a:lnTo>
                    <a:pt x="134925" y="48"/>
                  </a:lnTo>
                  <a:lnTo>
                    <a:pt x="125498" y="96"/>
                  </a:lnTo>
                  <a:lnTo>
                    <a:pt x="0" y="191"/>
                  </a:lnTo>
                  <a:lnTo>
                    <a:pt x="125498" y="286"/>
                  </a:lnTo>
                  <a:lnTo>
                    <a:pt x="134925" y="334"/>
                  </a:lnTo>
                  <a:lnTo>
                    <a:pt x="153826" y="381"/>
                  </a:lnTo>
                  <a:lnTo>
                    <a:pt x="172726" y="334"/>
                  </a:lnTo>
                  <a:lnTo>
                    <a:pt x="182153" y="286"/>
                  </a:lnTo>
                  <a:lnTo>
                    <a:pt x="191627" y="191"/>
                  </a:lnTo>
                  <a:lnTo>
                    <a:pt x="182201" y="96"/>
                  </a:lnTo>
                  <a:lnTo>
                    <a:pt x="172726" y="48"/>
                  </a:lnTo>
                  <a:lnTo>
                    <a:pt x="15382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622;p66">
              <a:extLst>
                <a:ext uri="{FF2B5EF4-FFF2-40B4-BE49-F238E27FC236}">
                  <a16:creationId xmlns:a16="http://schemas.microsoft.com/office/drawing/2014/main" id="{A64BCE52-F490-475E-8B4B-9F7F83CD4963}"/>
                </a:ext>
              </a:extLst>
            </p:cNvPr>
            <p:cNvSpPr/>
            <p:nvPr/>
          </p:nvSpPr>
          <p:spPr>
            <a:xfrm>
              <a:off x="2161655" y="4051772"/>
              <a:ext cx="4557393" cy="7943"/>
            </a:xfrm>
            <a:custGeom>
              <a:avLst/>
              <a:gdLst/>
              <a:ahLst/>
              <a:cxnLst/>
              <a:rect l="l" t="t" r="r" b="b"/>
              <a:pathLst>
                <a:path w="191628" h="334" extrusionOk="0">
                  <a:moveTo>
                    <a:pt x="134972" y="1"/>
                  </a:moveTo>
                  <a:lnTo>
                    <a:pt x="125498" y="96"/>
                  </a:lnTo>
                  <a:lnTo>
                    <a:pt x="0" y="144"/>
                  </a:lnTo>
                  <a:lnTo>
                    <a:pt x="125498" y="239"/>
                  </a:lnTo>
                  <a:lnTo>
                    <a:pt x="134925" y="286"/>
                  </a:lnTo>
                  <a:lnTo>
                    <a:pt x="153825" y="334"/>
                  </a:lnTo>
                  <a:lnTo>
                    <a:pt x="172726" y="286"/>
                  </a:lnTo>
                  <a:lnTo>
                    <a:pt x="182200" y="239"/>
                  </a:lnTo>
                  <a:lnTo>
                    <a:pt x="191627" y="144"/>
                  </a:lnTo>
                  <a:lnTo>
                    <a:pt x="182200" y="96"/>
                  </a:lnTo>
                  <a:lnTo>
                    <a:pt x="17277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623;p66">
              <a:extLst>
                <a:ext uri="{FF2B5EF4-FFF2-40B4-BE49-F238E27FC236}">
                  <a16:creationId xmlns:a16="http://schemas.microsoft.com/office/drawing/2014/main" id="{2542CA3F-62B7-4E91-9321-EA6F9F10C82C}"/>
                </a:ext>
              </a:extLst>
            </p:cNvPr>
            <p:cNvSpPr/>
            <p:nvPr/>
          </p:nvSpPr>
          <p:spPr>
            <a:xfrm>
              <a:off x="6866214" y="1426065"/>
              <a:ext cx="71348" cy="2019967"/>
            </a:xfrm>
            <a:custGeom>
              <a:avLst/>
              <a:gdLst/>
              <a:ahLst/>
              <a:cxnLst/>
              <a:rect l="l" t="t" r="r" b="b"/>
              <a:pathLst>
                <a:path w="3000" h="84935" extrusionOk="0">
                  <a:moveTo>
                    <a:pt x="3000" y="1"/>
                  </a:moveTo>
                  <a:lnTo>
                    <a:pt x="2524" y="10618"/>
                  </a:lnTo>
                  <a:lnTo>
                    <a:pt x="2143" y="21234"/>
                  </a:lnTo>
                  <a:lnTo>
                    <a:pt x="1333" y="42468"/>
                  </a:lnTo>
                  <a:lnTo>
                    <a:pt x="667" y="63701"/>
                  </a:lnTo>
                  <a:lnTo>
                    <a:pt x="334" y="74318"/>
                  </a:lnTo>
                  <a:lnTo>
                    <a:pt x="0" y="84935"/>
                  </a:lnTo>
                  <a:lnTo>
                    <a:pt x="476" y="74318"/>
                  </a:lnTo>
                  <a:lnTo>
                    <a:pt x="857" y="63701"/>
                  </a:lnTo>
                  <a:lnTo>
                    <a:pt x="1667" y="42468"/>
                  </a:lnTo>
                  <a:lnTo>
                    <a:pt x="2333" y="21234"/>
                  </a:lnTo>
                  <a:lnTo>
                    <a:pt x="2666" y="10618"/>
                  </a:lnTo>
                  <a:lnTo>
                    <a:pt x="300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624;p66">
              <a:extLst>
                <a:ext uri="{FF2B5EF4-FFF2-40B4-BE49-F238E27FC236}">
                  <a16:creationId xmlns:a16="http://schemas.microsoft.com/office/drawing/2014/main" id="{ECAF0617-A061-4F03-934C-9E0D3AB820BF}"/>
                </a:ext>
              </a:extLst>
            </p:cNvPr>
            <p:cNvSpPr/>
            <p:nvPr/>
          </p:nvSpPr>
          <p:spPr>
            <a:xfrm>
              <a:off x="6871874" y="1426065"/>
              <a:ext cx="91729" cy="2625731"/>
            </a:xfrm>
            <a:custGeom>
              <a:avLst/>
              <a:gdLst/>
              <a:ahLst/>
              <a:cxnLst/>
              <a:rect l="l" t="t" r="r" b="b"/>
              <a:pathLst>
                <a:path w="3857" h="110406" extrusionOk="0">
                  <a:moveTo>
                    <a:pt x="3857" y="1"/>
                  </a:moveTo>
                  <a:lnTo>
                    <a:pt x="3285" y="13807"/>
                  </a:lnTo>
                  <a:lnTo>
                    <a:pt x="2809" y="27566"/>
                  </a:lnTo>
                  <a:lnTo>
                    <a:pt x="1762" y="55179"/>
                  </a:lnTo>
                  <a:lnTo>
                    <a:pt x="857" y="82793"/>
                  </a:lnTo>
                  <a:lnTo>
                    <a:pt x="429" y="96599"/>
                  </a:lnTo>
                  <a:lnTo>
                    <a:pt x="0" y="110406"/>
                  </a:lnTo>
                  <a:lnTo>
                    <a:pt x="572" y="96599"/>
                  </a:lnTo>
                  <a:lnTo>
                    <a:pt x="1048" y="82793"/>
                  </a:lnTo>
                  <a:lnTo>
                    <a:pt x="2048" y="55179"/>
                  </a:lnTo>
                  <a:lnTo>
                    <a:pt x="3000" y="27614"/>
                  </a:lnTo>
                  <a:lnTo>
                    <a:pt x="3428" y="13807"/>
                  </a:lnTo>
                  <a:lnTo>
                    <a:pt x="385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625;p66">
              <a:extLst>
                <a:ext uri="{FF2B5EF4-FFF2-40B4-BE49-F238E27FC236}">
                  <a16:creationId xmlns:a16="http://schemas.microsoft.com/office/drawing/2014/main" id="{AE04764D-BD48-4B04-80D7-BC6DB39B447C}"/>
                </a:ext>
              </a:extLst>
            </p:cNvPr>
            <p:cNvSpPr/>
            <p:nvPr/>
          </p:nvSpPr>
          <p:spPr>
            <a:xfrm>
              <a:off x="6909236" y="1426065"/>
              <a:ext cx="80409" cy="2308710"/>
            </a:xfrm>
            <a:custGeom>
              <a:avLst/>
              <a:gdLst/>
              <a:ahLst/>
              <a:cxnLst/>
              <a:rect l="l" t="t" r="r" b="b"/>
              <a:pathLst>
                <a:path w="3381" h="97076" extrusionOk="0">
                  <a:moveTo>
                    <a:pt x="3381" y="1"/>
                  </a:moveTo>
                  <a:lnTo>
                    <a:pt x="2905" y="12141"/>
                  </a:lnTo>
                  <a:lnTo>
                    <a:pt x="2429" y="24281"/>
                  </a:lnTo>
                  <a:lnTo>
                    <a:pt x="1572" y="48562"/>
                  </a:lnTo>
                  <a:lnTo>
                    <a:pt x="762" y="72795"/>
                  </a:lnTo>
                  <a:lnTo>
                    <a:pt x="334" y="84935"/>
                  </a:lnTo>
                  <a:lnTo>
                    <a:pt x="0" y="97075"/>
                  </a:lnTo>
                  <a:lnTo>
                    <a:pt x="477" y="84983"/>
                  </a:lnTo>
                  <a:lnTo>
                    <a:pt x="953" y="72842"/>
                  </a:lnTo>
                  <a:lnTo>
                    <a:pt x="1857" y="48562"/>
                  </a:lnTo>
                  <a:lnTo>
                    <a:pt x="2619" y="24281"/>
                  </a:lnTo>
                  <a:lnTo>
                    <a:pt x="3047" y="12141"/>
                  </a:lnTo>
                  <a:lnTo>
                    <a:pt x="338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626;p66">
              <a:extLst>
                <a:ext uri="{FF2B5EF4-FFF2-40B4-BE49-F238E27FC236}">
                  <a16:creationId xmlns:a16="http://schemas.microsoft.com/office/drawing/2014/main" id="{0C7F546B-6F0D-4A2F-87D9-1E747388C1B6}"/>
                </a:ext>
              </a:extLst>
            </p:cNvPr>
            <p:cNvSpPr/>
            <p:nvPr/>
          </p:nvSpPr>
          <p:spPr>
            <a:xfrm>
              <a:off x="6940938" y="1426065"/>
              <a:ext cx="74748" cy="2138855"/>
            </a:xfrm>
            <a:custGeom>
              <a:avLst/>
              <a:gdLst/>
              <a:ahLst/>
              <a:cxnLst/>
              <a:rect l="l" t="t" r="r" b="b"/>
              <a:pathLst>
                <a:path w="3143" h="89934" extrusionOk="0">
                  <a:moveTo>
                    <a:pt x="3143" y="1"/>
                  </a:moveTo>
                  <a:lnTo>
                    <a:pt x="2714" y="11237"/>
                  </a:lnTo>
                  <a:lnTo>
                    <a:pt x="2286" y="22472"/>
                  </a:lnTo>
                  <a:lnTo>
                    <a:pt x="1429" y="44944"/>
                  </a:lnTo>
                  <a:lnTo>
                    <a:pt x="715" y="67463"/>
                  </a:lnTo>
                  <a:lnTo>
                    <a:pt x="334" y="78698"/>
                  </a:lnTo>
                  <a:lnTo>
                    <a:pt x="0" y="89934"/>
                  </a:lnTo>
                  <a:lnTo>
                    <a:pt x="477" y="78698"/>
                  </a:lnTo>
                  <a:lnTo>
                    <a:pt x="905" y="67463"/>
                  </a:lnTo>
                  <a:lnTo>
                    <a:pt x="1762" y="44991"/>
                  </a:lnTo>
                  <a:lnTo>
                    <a:pt x="2476" y="22472"/>
                  </a:lnTo>
                  <a:lnTo>
                    <a:pt x="2857" y="11237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" name="Google Shape;6627;p66">
            <a:extLst>
              <a:ext uri="{FF2B5EF4-FFF2-40B4-BE49-F238E27FC236}">
                <a16:creationId xmlns:a16="http://schemas.microsoft.com/office/drawing/2014/main" id="{EDAABCBB-266D-422F-AF2B-EE68A1424FCC}"/>
              </a:ext>
            </a:extLst>
          </p:cNvPr>
          <p:cNvGrpSpPr/>
          <p:nvPr/>
        </p:nvGrpSpPr>
        <p:grpSpPr>
          <a:xfrm>
            <a:off x="45480" y="793285"/>
            <a:ext cx="4846237" cy="3883907"/>
            <a:chOff x="1462951" y="1747790"/>
            <a:chExt cx="3594071" cy="2880387"/>
          </a:xfrm>
        </p:grpSpPr>
        <p:sp>
          <p:nvSpPr>
            <p:cNvPr id="343" name="Google Shape;6628;p66">
              <a:extLst>
                <a:ext uri="{FF2B5EF4-FFF2-40B4-BE49-F238E27FC236}">
                  <a16:creationId xmlns:a16="http://schemas.microsoft.com/office/drawing/2014/main" id="{50C36F6D-88D8-4F00-BF09-484056335FB6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629;p66">
              <a:extLst>
                <a:ext uri="{FF2B5EF4-FFF2-40B4-BE49-F238E27FC236}">
                  <a16:creationId xmlns:a16="http://schemas.microsoft.com/office/drawing/2014/main" id="{A979AFB4-E49A-43C3-902F-816F5410D4A7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630;p66">
              <a:extLst>
                <a:ext uri="{FF2B5EF4-FFF2-40B4-BE49-F238E27FC236}">
                  <a16:creationId xmlns:a16="http://schemas.microsoft.com/office/drawing/2014/main" id="{FDA95BE2-7DA0-404B-9E65-CDC4496DAED8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631;p66">
              <a:extLst>
                <a:ext uri="{FF2B5EF4-FFF2-40B4-BE49-F238E27FC236}">
                  <a16:creationId xmlns:a16="http://schemas.microsoft.com/office/drawing/2014/main" id="{07463D13-5C30-4ECC-9CB0-29FF424008AA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632;p66">
              <a:extLst>
                <a:ext uri="{FF2B5EF4-FFF2-40B4-BE49-F238E27FC236}">
                  <a16:creationId xmlns:a16="http://schemas.microsoft.com/office/drawing/2014/main" id="{29DD7579-BA69-4075-A001-EA579FEBF7F9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633;p66">
              <a:extLst>
                <a:ext uri="{FF2B5EF4-FFF2-40B4-BE49-F238E27FC236}">
                  <a16:creationId xmlns:a16="http://schemas.microsoft.com/office/drawing/2014/main" id="{68ED5EE5-1270-4714-83A3-6B2A3BF1AB5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634;p66">
              <a:extLst>
                <a:ext uri="{FF2B5EF4-FFF2-40B4-BE49-F238E27FC236}">
                  <a16:creationId xmlns:a16="http://schemas.microsoft.com/office/drawing/2014/main" id="{E6C6097F-1451-40F7-BF56-9610D0D2FB0F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635;p66">
              <a:extLst>
                <a:ext uri="{FF2B5EF4-FFF2-40B4-BE49-F238E27FC236}">
                  <a16:creationId xmlns:a16="http://schemas.microsoft.com/office/drawing/2014/main" id="{A418CAA3-FEA0-4780-BC5E-E928364FEA07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636;p66">
              <a:extLst>
                <a:ext uri="{FF2B5EF4-FFF2-40B4-BE49-F238E27FC236}">
                  <a16:creationId xmlns:a16="http://schemas.microsoft.com/office/drawing/2014/main" id="{0BC5D014-D5A7-4689-80F5-97C7171E87CE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637;p66">
              <a:extLst>
                <a:ext uri="{FF2B5EF4-FFF2-40B4-BE49-F238E27FC236}">
                  <a16:creationId xmlns:a16="http://schemas.microsoft.com/office/drawing/2014/main" id="{9E57613E-7B49-42D7-8CB0-AFDE5376858F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638;p66">
              <a:extLst>
                <a:ext uri="{FF2B5EF4-FFF2-40B4-BE49-F238E27FC236}">
                  <a16:creationId xmlns:a16="http://schemas.microsoft.com/office/drawing/2014/main" id="{C8C44E67-498B-4D7F-A0D2-20CAB874CF90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639;p66">
              <a:extLst>
                <a:ext uri="{FF2B5EF4-FFF2-40B4-BE49-F238E27FC236}">
                  <a16:creationId xmlns:a16="http://schemas.microsoft.com/office/drawing/2014/main" id="{BB80344D-BE16-49A9-B710-57C812E70B63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640;p66">
              <a:extLst>
                <a:ext uri="{FF2B5EF4-FFF2-40B4-BE49-F238E27FC236}">
                  <a16:creationId xmlns:a16="http://schemas.microsoft.com/office/drawing/2014/main" id="{B011C813-13A4-4029-8176-F3AC572520CE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641;p66">
              <a:extLst>
                <a:ext uri="{FF2B5EF4-FFF2-40B4-BE49-F238E27FC236}">
                  <a16:creationId xmlns:a16="http://schemas.microsoft.com/office/drawing/2014/main" id="{CF0BEF30-2E3E-41EE-9A27-FB7412A3DE7D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642;p66">
              <a:extLst>
                <a:ext uri="{FF2B5EF4-FFF2-40B4-BE49-F238E27FC236}">
                  <a16:creationId xmlns:a16="http://schemas.microsoft.com/office/drawing/2014/main" id="{367E1458-84B7-40DA-B6AE-621A54A44708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643;p66">
              <a:extLst>
                <a:ext uri="{FF2B5EF4-FFF2-40B4-BE49-F238E27FC236}">
                  <a16:creationId xmlns:a16="http://schemas.microsoft.com/office/drawing/2014/main" id="{90C4C47B-5278-4604-9D7D-FEF16509E8A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644;p66">
              <a:extLst>
                <a:ext uri="{FF2B5EF4-FFF2-40B4-BE49-F238E27FC236}">
                  <a16:creationId xmlns:a16="http://schemas.microsoft.com/office/drawing/2014/main" id="{5468DDD6-02E1-4174-991F-856CFE0F3B7B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645;p66">
              <a:extLst>
                <a:ext uri="{FF2B5EF4-FFF2-40B4-BE49-F238E27FC236}">
                  <a16:creationId xmlns:a16="http://schemas.microsoft.com/office/drawing/2014/main" id="{814B27C7-886B-48D8-B71C-9B9603DB57FE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646;p66">
              <a:extLst>
                <a:ext uri="{FF2B5EF4-FFF2-40B4-BE49-F238E27FC236}">
                  <a16:creationId xmlns:a16="http://schemas.microsoft.com/office/drawing/2014/main" id="{6B40CF28-AEC7-4C6A-B47B-31C1E9B383CF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647;p66">
              <a:extLst>
                <a:ext uri="{FF2B5EF4-FFF2-40B4-BE49-F238E27FC236}">
                  <a16:creationId xmlns:a16="http://schemas.microsoft.com/office/drawing/2014/main" id="{1FF257DE-5098-419C-84F8-AD332142FAC9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648;p66">
              <a:extLst>
                <a:ext uri="{FF2B5EF4-FFF2-40B4-BE49-F238E27FC236}">
                  <a16:creationId xmlns:a16="http://schemas.microsoft.com/office/drawing/2014/main" id="{C4463134-5044-4812-BFDC-3B53267291A9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649;p66">
              <a:extLst>
                <a:ext uri="{FF2B5EF4-FFF2-40B4-BE49-F238E27FC236}">
                  <a16:creationId xmlns:a16="http://schemas.microsoft.com/office/drawing/2014/main" id="{12A5130C-7374-4813-8D52-0523041AFEC5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650;p66">
              <a:extLst>
                <a:ext uri="{FF2B5EF4-FFF2-40B4-BE49-F238E27FC236}">
                  <a16:creationId xmlns:a16="http://schemas.microsoft.com/office/drawing/2014/main" id="{04AB3F47-CFEF-402C-997A-AD5F0B582014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651;p66">
              <a:extLst>
                <a:ext uri="{FF2B5EF4-FFF2-40B4-BE49-F238E27FC236}">
                  <a16:creationId xmlns:a16="http://schemas.microsoft.com/office/drawing/2014/main" id="{EFC84EAA-686F-4CBD-8796-F2CE8B749F57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652;p66">
              <a:extLst>
                <a:ext uri="{FF2B5EF4-FFF2-40B4-BE49-F238E27FC236}">
                  <a16:creationId xmlns:a16="http://schemas.microsoft.com/office/drawing/2014/main" id="{6A97E179-6602-453B-999A-0652A32B505A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653;p66">
              <a:extLst>
                <a:ext uri="{FF2B5EF4-FFF2-40B4-BE49-F238E27FC236}">
                  <a16:creationId xmlns:a16="http://schemas.microsoft.com/office/drawing/2014/main" id="{FD09C0C7-04C1-4D7F-9EB7-B505E9AF2947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654;p66">
              <a:extLst>
                <a:ext uri="{FF2B5EF4-FFF2-40B4-BE49-F238E27FC236}">
                  <a16:creationId xmlns:a16="http://schemas.microsoft.com/office/drawing/2014/main" id="{28963E27-EA50-4622-9743-B90E02DF3CF5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655;p66">
              <a:extLst>
                <a:ext uri="{FF2B5EF4-FFF2-40B4-BE49-F238E27FC236}">
                  <a16:creationId xmlns:a16="http://schemas.microsoft.com/office/drawing/2014/main" id="{A3A334D4-55FC-46AC-86BE-CB7163BA0CBD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656;p66">
              <a:extLst>
                <a:ext uri="{FF2B5EF4-FFF2-40B4-BE49-F238E27FC236}">
                  <a16:creationId xmlns:a16="http://schemas.microsoft.com/office/drawing/2014/main" id="{DB4BDA27-717C-4D80-816C-26E93D7A9A45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657;p66">
              <a:extLst>
                <a:ext uri="{FF2B5EF4-FFF2-40B4-BE49-F238E27FC236}">
                  <a16:creationId xmlns:a16="http://schemas.microsoft.com/office/drawing/2014/main" id="{06AEECAC-313E-4DC2-A704-051EB0B43B1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658;p66">
              <a:extLst>
                <a:ext uri="{FF2B5EF4-FFF2-40B4-BE49-F238E27FC236}">
                  <a16:creationId xmlns:a16="http://schemas.microsoft.com/office/drawing/2014/main" id="{ABD6FB1D-5EDA-425F-980B-69FB36208739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659;p66">
              <a:extLst>
                <a:ext uri="{FF2B5EF4-FFF2-40B4-BE49-F238E27FC236}">
                  <a16:creationId xmlns:a16="http://schemas.microsoft.com/office/drawing/2014/main" id="{82662081-101B-431C-A1CB-B7766DC634FE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660;p66">
              <a:extLst>
                <a:ext uri="{FF2B5EF4-FFF2-40B4-BE49-F238E27FC236}">
                  <a16:creationId xmlns:a16="http://schemas.microsoft.com/office/drawing/2014/main" id="{54F0C16C-66AD-41E6-B0C6-52113C76B781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661;p66">
              <a:extLst>
                <a:ext uri="{FF2B5EF4-FFF2-40B4-BE49-F238E27FC236}">
                  <a16:creationId xmlns:a16="http://schemas.microsoft.com/office/drawing/2014/main" id="{0051BF6E-0461-47C2-A8DB-480A93D8BDC8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662;p66">
              <a:extLst>
                <a:ext uri="{FF2B5EF4-FFF2-40B4-BE49-F238E27FC236}">
                  <a16:creationId xmlns:a16="http://schemas.microsoft.com/office/drawing/2014/main" id="{D37D4F09-E6DE-4400-8EDF-E6D5DDE5CFED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663;p66">
              <a:extLst>
                <a:ext uri="{FF2B5EF4-FFF2-40B4-BE49-F238E27FC236}">
                  <a16:creationId xmlns:a16="http://schemas.microsoft.com/office/drawing/2014/main" id="{90C11EC7-8012-4E0A-9221-80E5A2642FDA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664;p66">
              <a:extLst>
                <a:ext uri="{FF2B5EF4-FFF2-40B4-BE49-F238E27FC236}">
                  <a16:creationId xmlns:a16="http://schemas.microsoft.com/office/drawing/2014/main" id="{9DE9D50C-5BF6-4DCE-B1C1-89BF59ECE281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665;p66">
              <a:extLst>
                <a:ext uri="{FF2B5EF4-FFF2-40B4-BE49-F238E27FC236}">
                  <a16:creationId xmlns:a16="http://schemas.microsoft.com/office/drawing/2014/main" id="{FC8B50E2-6EC1-4009-8805-13768D8AD6DB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6666;p66">
              <a:extLst>
                <a:ext uri="{FF2B5EF4-FFF2-40B4-BE49-F238E27FC236}">
                  <a16:creationId xmlns:a16="http://schemas.microsoft.com/office/drawing/2014/main" id="{97D5D384-C5B8-4BE8-8309-190FBB65C060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667;p66">
              <a:extLst>
                <a:ext uri="{FF2B5EF4-FFF2-40B4-BE49-F238E27FC236}">
                  <a16:creationId xmlns:a16="http://schemas.microsoft.com/office/drawing/2014/main" id="{0FAB4CB0-C7F6-4AF8-9BC2-C4C80B00CB2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6668;p66">
              <a:extLst>
                <a:ext uri="{FF2B5EF4-FFF2-40B4-BE49-F238E27FC236}">
                  <a16:creationId xmlns:a16="http://schemas.microsoft.com/office/drawing/2014/main" id="{15437C7E-CCB1-4E87-9F7F-26EB2ED311AF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669;p66">
              <a:extLst>
                <a:ext uri="{FF2B5EF4-FFF2-40B4-BE49-F238E27FC236}">
                  <a16:creationId xmlns:a16="http://schemas.microsoft.com/office/drawing/2014/main" id="{D823A0ED-DAAA-45B7-8281-3A4B284B872A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670;p66">
              <a:extLst>
                <a:ext uri="{FF2B5EF4-FFF2-40B4-BE49-F238E27FC236}">
                  <a16:creationId xmlns:a16="http://schemas.microsoft.com/office/drawing/2014/main" id="{D42E975C-D006-43CE-ADF1-F51553214117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671;p66">
              <a:extLst>
                <a:ext uri="{FF2B5EF4-FFF2-40B4-BE49-F238E27FC236}">
                  <a16:creationId xmlns:a16="http://schemas.microsoft.com/office/drawing/2014/main" id="{A5361C53-3974-4467-83AB-6A0708C0BDB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672;p66">
              <a:extLst>
                <a:ext uri="{FF2B5EF4-FFF2-40B4-BE49-F238E27FC236}">
                  <a16:creationId xmlns:a16="http://schemas.microsoft.com/office/drawing/2014/main" id="{6F468DE6-D7EA-49AE-9E5E-8929796C9772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673;p66">
              <a:extLst>
                <a:ext uri="{FF2B5EF4-FFF2-40B4-BE49-F238E27FC236}">
                  <a16:creationId xmlns:a16="http://schemas.microsoft.com/office/drawing/2014/main" id="{CC6ADC54-2097-45B8-8C70-0D85C2436659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674;p66">
              <a:extLst>
                <a:ext uri="{FF2B5EF4-FFF2-40B4-BE49-F238E27FC236}">
                  <a16:creationId xmlns:a16="http://schemas.microsoft.com/office/drawing/2014/main" id="{D1EC341C-DB36-41AE-99C5-BBAE5B7F762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675;p66">
              <a:extLst>
                <a:ext uri="{FF2B5EF4-FFF2-40B4-BE49-F238E27FC236}">
                  <a16:creationId xmlns:a16="http://schemas.microsoft.com/office/drawing/2014/main" id="{3E0BA18A-EEE8-4AC7-88A1-735CFA3AD13A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676;p66">
              <a:extLst>
                <a:ext uri="{FF2B5EF4-FFF2-40B4-BE49-F238E27FC236}">
                  <a16:creationId xmlns:a16="http://schemas.microsoft.com/office/drawing/2014/main" id="{DE30FDE5-7F3F-47CD-99EE-DD3DEBA9A9E7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677;p66">
              <a:extLst>
                <a:ext uri="{FF2B5EF4-FFF2-40B4-BE49-F238E27FC236}">
                  <a16:creationId xmlns:a16="http://schemas.microsoft.com/office/drawing/2014/main" id="{8B626B04-1969-4C22-857F-5DCCA595BCAF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678;p66">
              <a:extLst>
                <a:ext uri="{FF2B5EF4-FFF2-40B4-BE49-F238E27FC236}">
                  <a16:creationId xmlns:a16="http://schemas.microsoft.com/office/drawing/2014/main" id="{DACF01E6-29C8-445B-B744-A3145AA4D73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679;p66">
              <a:extLst>
                <a:ext uri="{FF2B5EF4-FFF2-40B4-BE49-F238E27FC236}">
                  <a16:creationId xmlns:a16="http://schemas.microsoft.com/office/drawing/2014/main" id="{A027DE01-A9C0-439D-B703-0C802C0FFAD0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680;p66">
              <a:extLst>
                <a:ext uri="{FF2B5EF4-FFF2-40B4-BE49-F238E27FC236}">
                  <a16:creationId xmlns:a16="http://schemas.microsoft.com/office/drawing/2014/main" id="{38C85C80-3458-4B3B-9A33-780A4C5A873E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681;p66">
              <a:extLst>
                <a:ext uri="{FF2B5EF4-FFF2-40B4-BE49-F238E27FC236}">
                  <a16:creationId xmlns:a16="http://schemas.microsoft.com/office/drawing/2014/main" id="{3FE65CC8-2042-4135-B124-E66EA7A624F7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682;p66">
              <a:extLst>
                <a:ext uri="{FF2B5EF4-FFF2-40B4-BE49-F238E27FC236}">
                  <a16:creationId xmlns:a16="http://schemas.microsoft.com/office/drawing/2014/main" id="{9211C4DD-9C5F-4DB2-9582-4DDA69798CE8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683;p66">
              <a:extLst>
                <a:ext uri="{FF2B5EF4-FFF2-40B4-BE49-F238E27FC236}">
                  <a16:creationId xmlns:a16="http://schemas.microsoft.com/office/drawing/2014/main" id="{38C40B4B-256C-417C-81E1-CB7876F86C6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684;p66">
              <a:extLst>
                <a:ext uri="{FF2B5EF4-FFF2-40B4-BE49-F238E27FC236}">
                  <a16:creationId xmlns:a16="http://schemas.microsoft.com/office/drawing/2014/main" id="{B35BC475-255E-40C9-8DD8-F9A5C40C953D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685;p66">
              <a:extLst>
                <a:ext uri="{FF2B5EF4-FFF2-40B4-BE49-F238E27FC236}">
                  <a16:creationId xmlns:a16="http://schemas.microsoft.com/office/drawing/2014/main" id="{D1746927-F50C-4BA2-A90E-602E684D4613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686;p66">
              <a:extLst>
                <a:ext uri="{FF2B5EF4-FFF2-40B4-BE49-F238E27FC236}">
                  <a16:creationId xmlns:a16="http://schemas.microsoft.com/office/drawing/2014/main" id="{B77E8ED8-5ED3-4499-8116-7116D0254330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687;p66">
              <a:extLst>
                <a:ext uri="{FF2B5EF4-FFF2-40B4-BE49-F238E27FC236}">
                  <a16:creationId xmlns:a16="http://schemas.microsoft.com/office/drawing/2014/main" id="{0F1938B7-0115-4E0D-9EA1-70F3BD042742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688;p66">
              <a:extLst>
                <a:ext uri="{FF2B5EF4-FFF2-40B4-BE49-F238E27FC236}">
                  <a16:creationId xmlns:a16="http://schemas.microsoft.com/office/drawing/2014/main" id="{7E6477D0-C5BC-4686-8C4D-548CD3C6E15E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689;p66">
              <a:extLst>
                <a:ext uri="{FF2B5EF4-FFF2-40B4-BE49-F238E27FC236}">
                  <a16:creationId xmlns:a16="http://schemas.microsoft.com/office/drawing/2014/main" id="{61BCAB72-9443-48CA-8A34-8B182D8FB952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690;p66">
              <a:extLst>
                <a:ext uri="{FF2B5EF4-FFF2-40B4-BE49-F238E27FC236}">
                  <a16:creationId xmlns:a16="http://schemas.microsoft.com/office/drawing/2014/main" id="{4E05A692-421F-49BC-BE72-133EB057261A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691;p66">
              <a:extLst>
                <a:ext uri="{FF2B5EF4-FFF2-40B4-BE49-F238E27FC236}">
                  <a16:creationId xmlns:a16="http://schemas.microsoft.com/office/drawing/2014/main" id="{3DD58C2C-3AE9-418A-B912-BD8079CF9EE9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692;p66">
              <a:extLst>
                <a:ext uri="{FF2B5EF4-FFF2-40B4-BE49-F238E27FC236}">
                  <a16:creationId xmlns:a16="http://schemas.microsoft.com/office/drawing/2014/main" id="{36575111-6929-478D-88D0-76E8A5ADDCB1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693;p66">
              <a:extLst>
                <a:ext uri="{FF2B5EF4-FFF2-40B4-BE49-F238E27FC236}">
                  <a16:creationId xmlns:a16="http://schemas.microsoft.com/office/drawing/2014/main" id="{1CEC528F-2213-4DD3-AC62-D08013B03B68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694;p66">
              <a:extLst>
                <a:ext uri="{FF2B5EF4-FFF2-40B4-BE49-F238E27FC236}">
                  <a16:creationId xmlns:a16="http://schemas.microsoft.com/office/drawing/2014/main" id="{CED914C1-DF6E-491C-A363-F41A4272EDCD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695;p66">
              <a:extLst>
                <a:ext uri="{FF2B5EF4-FFF2-40B4-BE49-F238E27FC236}">
                  <a16:creationId xmlns:a16="http://schemas.microsoft.com/office/drawing/2014/main" id="{40548C10-B435-43CD-A14B-935FD3805FB6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696;p66">
              <a:extLst>
                <a:ext uri="{FF2B5EF4-FFF2-40B4-BE49-F238E27FC236}">
                  <a16:creationId xmlns:a16="http://schemas.microsoft.com/office/drawing/2014/main" id="{56C8CF4F-9BC6-4F03-9B00-2F0FEC173FED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697;p66">
              <a:extLst>
                <a:ext uri="{FF2B5EF4-FFF2-40B4-BE49-F238E27FC236}">
                  <a16:creationId xmlns:a16="http://schemas.microsoft.com/office/drawing/2014/main" id="{A858CAC7-725B-4DBA-B377-83D04188142E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698;p66">
              <a:extLst>
                <a:ext uri="{FF2B5EF4-FFF2-40B4-BE49-F238E27FC236}">
                  <a16:creationId xmlns:a16="http://schemas.microsoft.com/office/drawing/2014/main" id="{75101CBB-4CE1-40E1-A817-BB0266736E6B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699;p66">
              <a:extLst>
                <a:ext uri="{FF2B5EF4-FFF2-40B4-BE49-F238E27FC236}">
                  <a16:creationId xmlns:a16="http://schemas.microsoft.com/office/drawing/2014/main" id="{09436941-CAAF-41B1-A680-68ECBA4FA174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700;p66">
              <a:extLst>
                <a:ext uri="{FF2B5EF4-FFF2-40B4-BE49-F238E27FC236}">
                  <a16:creationId xmlns:a16="http://schemas.microsoft.com/office/drawing/2014/main" id="{13728428-D4A5-4B08-8F49-AFB4D50540A1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701;p66">
              <a:extLst>
                <a:ext uri="{FF2B5EF4-FFF2-40B4-BE49-F238E27FC236}">
                  <a16:creationId xmlns:a16="http://schemas.microsoft.com/office/drawing/2014/main" id="{6A236353-B734-403D-AAD6-B4127B8BB179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702;p66">
              <a:extLst>
                <a:ext uri="{FF2B5EF4-FFF2-40B4-BE49-F238E27FC236}">
                  <a16:creationId xmlns:a16="http://schemas.microsoft.com/office/drawing/2014/main" id="{CDB178AE-3241-4352-B424-1AB7C1C1BDDA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703;p66">
              <a:extLst>
                <a:ext uri="{FF2B5EF4-FFF2-40B4-BE49-F238E27FC236}">
                  <a16:creationId xmlns:a16="http://schemas.microsoft.com/office/drawing/2014/main" id="{5DC1EAD6-4884-4742-972A-70BC8E31094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704;p66">
              <a:extLst>
                <a:ext uri="{FF2B5EF4-FFF2-40B4-BE49-F238E27FC236}">
                  <a16:creationId xmlns:a16="http://schemas.microsoft.com/office/drawing/2014/main" id="{F292EAF1-A580-4AA0-BA3D-1DB97095605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705;p66">
              <a:extLst>
                <a:ext uri="{FF2B5EF4-FFF2-40B4-BE49-F238E27FC236}">
                  <a16:creationId xmlns:a16="http://schemas.microsoft.com/office/drawing/2014/main" id="{2FE3C0D9-D59D-41FB-8A61-2C886235CEB8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706;p66">
              <a:extLst>
                <a:ext uri="{FF2B5EF4-FFF2-40B4-BE49-F238E27FC236}">
                  <a16:creationId xmlns:a16="http://schemas.microsoft.com/office/drawing/2014/main" id="{C17C689F-B8EE-46DF-AE61-73551EBB2E5D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707;p66">
              <a:extLst>
                <a:ext uri="{FF2B5EF4-FFF2-40B4-BE49-F238E27FC236}">
                  <a16:creationId xmlns:a16="http://schemas.microsoft.com/office/drawing/2014/main" id="{891185CE-6326-4C50-8E02-D2D2DD5119D3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708;p66">
              <a:extLst>
                <a:ext uri="{FF2B5EF4-FFF2-40B4-BE49-F238E27FC236}">
                  <a16:creationId xmlns:a16="http://schemas.microsoft.com/office/drawing/2014/main" id="{F850AB23-1006-460B-956F-B5171F4E62D2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709;p66">
              <a:extLst>
                <a:ext uri="{FF2B5EF4-FFF2-40B4-BE49-F238E27FC236}">
                  <a16:creationId xmlns:a16="http://schemas.microsoft.com/office/drawing/2014/main" id="{87634060-C0F1-4EF9-AAE1-6820EE7C896D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710;p66">
              <a:extLst>
                <a:ext uri="{FF2B5EF4-FFF2-40B4-BE49-F238E27FC236}">
                  <a16:creationId xmlns:a16="http://schemas.microsoft.com/office/drawing/2014/main" id="{31639529-27AD-4940-BF5E-984BF4B9A3FD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711;p66">
              <a:extLst>
                <a:ext uri="{FF2B5EF4-FFF2-40B4-BE49-F238E27FC236}">
                  <a16:creationId xmlns:a16="http://schemas.microsoft.com/office/drawing/2014/main" id="{E7363FF5-5CF2-4CE2-878A-3E5A5A5A8749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712;p66">
              <a:extLst>
                <a:ext uri="{FF2B5EF4-FFF2-40B4-BE49-F238E27FC236}">
                  <a16:creationId xmlns:a16="http://schemas.microsoft.com/office/drawing/2014/main" id="{BD1BF362-72FA-4E9C-873D-A88652AC6AC9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713;p66">
              <a:extLst>
                <a:ext uri="{FF2B5EF4-FFF2-40B4-BE49-F238E27FC236}">
                  <a16:creationId xmlns:a16="http://schemas.microsoft.com/office/drawing/2014/main" id="{473FA553-0B77-4194-94C6-614401F33813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714;p66">
              <a:extLst>
                <a:ext uri="{FF2B5EF4-FFF2-40B4-BE49-F238E27FC236}">
                  <a16:creationId xmlns:a16="http://schemas.microsoft.com/office/drawing/2014/main" id="{A232D2B8-ECBC-4F68-B53E-351123CE5FB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715;p66">
              <a:extLst>
                <a:ext uri="{FF2B5EF4-FFF2-40B4-BE49-F238E27FC236}">
                  <a16:creationId xmlns:a16="http://schemas.microsoft.com/office/drawing/2014/main" id="{5AFA5277-5662-48F2-924F-85C819874564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716;p66">
              <a:extLst>
                <a:ext uri="{FF2B5EF4-FFF2-40B4-BE49-F238E27FC236}">
                  <a16:creationId xmlns:a16="http://schemas.microsoft.com/office/drawing/2014/main" id="{61CA7E00-2C39-4C5C-B8C8-36597626BD74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717;p66">
              <a:extLst>
                <a:ext uri="{FF2B5EF4-FFF2-40B4-BE49-F238E27FC236}">
                  <a16:creationId xmlns:a16="http://schemas.microsoft.com/office/drawing/2014/main" id="{243F09D0-9F74-4A50-AA89-22F3551203E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718;p66">
              <a:extLst>
                <a:ext uri="{FF2B5EF4-FFF2-40B4-BE49-F238E27FC236}">
                  <a16:creationId xmlns:a16="http://schemas.microsoft.com/office/drawing/2014/main" id="{2FCAE4B6-3382-4A3B-A990-587650DAA51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719;p66">
              <a:extLst>
                <a:ext uri="{FF2B5EF4-FFF2-40B4-BE49-F238E27FC236}">
                  <a16:creationId xmlns:a16="http://schemas.microsoft.com/office/drawing/2014/main" id="{8391CBB6-1E80-40A6-A507-F202955A9C0D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720;p66">
              <a:extLst>
                <a:ext uri="{FF2B5EF4-FFF2-40B4-BE49-F238E27FC236}">
                  <a16:creationId xmlns:a16="http://schemas.microsoft.com/office/drawing/2014/main" id="{6AC4BFB9-6969-4BDA-8D90-0512829B35DA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721;p66">
              <a:extLst>
                <a:ext uri="{FF2B5EF4-FFF2-40B4-BE49-F238E27FC236}">
                  <a16:creationId xmlns:a16="http://schemas.microsoft.com/office/drawing/2014/main" id="{9F24987F-D547-481D-8AA5-D13EE587DE1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722;p66">
              <a:extLst>
                <a:ext uri="{FF2B5EF4-FFF2-40B4-BE49-F238E27FC236}">
                  <a16:creationId xmlns:a16="http://schemas.microsoft.com/office/drawing/2014/main" id="{751217C7-81D4-4673-8789-B470DFD69B5B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723;p66">
              <a:extLst>
                <a:ext uri="{FF2B5EF4-FFF2-40B4-BE49-F238E27FC236}">
                  <a16:creationId xmlns:a16="http://schemas.microsoft.com/office/drawing/2014/main" id="{3D8FA5B4-EB2A-4C6B-AD43-841BCA28FFAB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724;p66">
              <a:extLst>
                <a:ext uri="{FF2B5EF4-FFF2-40B4-BE49-F238E27FC236}">
                  <a16:creationId xmlns:a16="http://schemas.microsoft.com/office/drawing/2014/main" id="{17D44EA3-4B92-4408-A2F4-571A4EE877E5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725;p66">
              <a:extLst>
                <a:ext uri="{FF2B5EF4-FFF2-40B4-BE49-F238E27FC236}">
                  <a16:creationId xmlns:a16="http://schemas.microsoft.com/office/drawing/2014/main" id="{3F855D78-433F-457E-9DB7-841A9C05B8D2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726;p66">
              <a:extLst>
                <a:ext uri="{FF2B5EF4-FFF2-40B4-BE49-F238E27FC236}">
                  <a16:creationId xmlns:a16="http://schemas.microsoft.com/office/drawing/2014/main" id="{868CC330-EA6E-4C82-9515-0766E90B6B0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727;p66">
              <a:extLst>
                <a:ext uri="{FF2B5EF4-FFF2-40B4-BE49-F238E27FC236}">
                  <a16:creationId xmlns:a16="http://schemas.microsoft.com/office/drawing/2014/main" id="{8EBB7702-9473-4DA8-AC43-D8096176F1EA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728;p66">
              <a:extLst>
                <a:ext uri="{FF2B5EF4-FFF2-40B4-BE49-F238E27FC236}">
                  <a16:creationId xmlns:a16="http://schemas.microsoft.com/office/drawing/2014/main" id="{27F56877-EE59-4579-9128-619B44CFFEF9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729;p66">
              <a:extLst>
                <a:ext uri="{FF2B5EF4-FFF2-40B4-BE49-F238E27FC236}">
                  <a16:creationId xmlns:a16="http://schemas.microsoft.com/office/drawing/2014/main" id="{703D5BA4-37F8-48A7-8CA2-9FE3699A8DD6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730;p66">
              <a:extLst>
                <a:ext uri="{FF2B5EF4-FFF2-40B4-BE49-F238E27FC236}">
                  <a16:creationId xmlns:a16="http://schemas.microsoft.com/office/drawing/2014/main" id="{EC786BA4-2147-4EFB-9715-60AA0D1B6C15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731;p66">
              <a:extLst>
                <a:ext uri="{FF2B5EF4-FFF2-40B4-BE49-F238E27FC236}">
                  <a16:creationId xmlns:a16="http://schemas.microsoft.com/office/drawing/2014/main" id="{4C9FEE39-1A0B-4619-B2BC-5DABF2D12B7F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732;p66">
              <a:extLst>
                <a:ext uri="{FF2B5EF4-FFF2-40B4-BE49-F238E27FC236}">
                  <a16:creationId xmlns:a16="http://schemas.microsoft.com/office/drawing/2014/main" id="{085DF7E4-E90D-4EA8-8331-328DD4FC8121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6733;p66">
              <a:extLst>
                <a:ext uri="{FF2B5EF4-FFF2-40B4-BE49-F238E27FC236}">
                  <a16:creationId xmlns:a16="http://schemas.microsoft.com/office/drawing/2014/main" id="{20ED8460-220A-4B67-B8D5-C9F9CCA34A2C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6734;p66">
              <a:extLst>
                <a:ext uri="{FF2B5EF4-FFF2-40B4-BE49-F238E27FC236}">
                  <a16:creationId xmlns:a16="http://schemas.microsoft.com/office/drawing/2014/main" id="{5300AF05-4C70-4974-A4F9-0AFD7651123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6735;p66">
              <a:extLst>
                <a:ext uri="{FF2B5EF4-FFF2-40B4-BE49-F238E27FC236}">
                  <a16:creationId xmlns:a16="http://schemas.microsoft.com/office/drawing/2014/main" id="{139BE919-5DF1-4553-AF9B-D6BB0176E5D1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6736;p66">
              <a:extLst>
                <a:ext uri="{FF2B5EF4-FFF2-40B4-BE49-F238E27FC236}">
                  <a16:creationId xmlns:a16="http://schemas.microsoft.com/office/drawing/2014/main" id="{09212239-67D0-4EE4-BC66-6EB469A51D56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6737;p66">
              <a:extLst>
                <a:ext uri="{FF2B5EF4-FFF2-40B4-BE49-F238E27FC236}">
                  <a16:creationId xmlns:a16="http://schemas.microsoft.com/office/drawing/2014/main" id="{15234B27-D0F6-4F18-A23A-3211933F05AD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6738;p66">
              <a:extLst>
                <a:ext uri="{FF2B5EF4-FFF2-40B4-BE49-F238E27FC236}">
                  <a16:creationId xmlns:a16="http://schemas.microsoft.com/office/drawing/2014/main" id="{B89B6FC6-D7BE-44BF-8DEF-3D53A2CB599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6739;p66">
              <a:extLst>
                <a:ext uri="{FF2B5EF4-FFF2-40B4-BE49-F238E27FC236}">
                  <a16:creationId xmlns:a16="http://schemas.microsoft.com/office/drawing/2014/main" id="{88D5049C-26E6-4678-A5CF-D7309B92F2B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6740;p66">
              <a:extLst>
                <a:ext uri="{FF2B5EF4-FFF2-40B4-BE49-F238E27FC236}">
                  <a16:creationId xmlns:a16="http://schemas.microsoft.com/office/drawing/2014/main" id="{7A173D87-3D7A-43F6-AD7D-22A2865E5335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6741;p66">
              <a:extLst>
                <a:ext uri="{FF2B5EF4-FFF2-40B4-BE49-F238E27FC236}">
                  <a16:creationId xmlns:a16="http://schemas.microsoft.com/office/drawing/2014/main" id="{37D2C1E9-45DF-4143-AE3A-EC386ABEB679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6742;p66">
              <a:extLst>
                <a:ext uri="{FF2B5EF4-FFF2-40B4-BE49-F238E27FC236}">
                  <a16:creationId xmlns:a16="http://schemas.microsoft.com/office/drawing/2014/main" id="{23AF58C9-80A1-437F-995A-15F615EC114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6743;p66">
              <a:extLst>
                <a:ext uri="{FF2B5EF4-FFF2-40B4-BE49-F238E27FC236}">
                  <a16:creationId xmlns:a16="http://schemas.microsoft.com/office/drawing/2014/main" id="{84A5E6AF-9712-422C-ADE2-306F913279C2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6744;p66">
              <a:extLst>
                <a:ext uri="{FF2B5EF4-FFF2-40B4-BE49-F238E27FC236}">
                  <a16:creationId xmlns:a16="http://schemas.microsoft.com/office/drawing/2014/main" id="{A86F67BF-6AD6-4A24-B43D-C2F5F3B6531A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6745;p66">
              <a:extLst>
                <a:ext uri="{FF2B5EF4-FFF2-40B4-BE49-F238E27FC236}">
                  <a16:creationId xmlns:a16="http://schemas.microsoft.com/office/drawing/2014/main" id="{0D028AD1-FA34-42BE-80F5-0F3188B1C624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6746;p66">
              <a:extLst>
                <a:ext uri="{FF2B5EF4-FFF2-40B4-BE49-F238E27FC236}">
                  <a16:creationId xmlns:a16="http://schemas.microsoft.com/office/drawing/2014/main" id="{D5C91BDC-4076-4656-A3B7-5B51F9908D9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6747;p66">
              <a:extLst>
                <a:ext uri="{FF2B5EF4-FFF2-40B4-BE49-F238E27FC236}">
                  <a16:creationId xmlns:a16="http://schemas.microsoft.com/office/drawing/2014/main" id="{F18958ED-EC45-4ABE-B927-4B31F7B0A629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6748;p66">
              <a:extLst>
                <a:ext uri="{FF2B5EF4-FFF2-40B4-BE49-F238E27FC236}">
                  <a16:creationId xmlns:a16="http://schemas.microsoft.com/office/drawing/2014/main" id="{51A31414-4DE5-4E79-A012-56705991F36B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6749;p66">
              <a:extLst>
                <a:ext uri="{FF2B5EF4-FFF2-40B4-BE49-F238E27FC236}">
                  <a16:creationId xmlns:a16="http://schemas.microsoft.com/office/drawing/2014/main" id="{3435771A-8F1A-4F32-8F40-CDE459C9911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6750;p66">
              <a:extLst>
                <a:ext uri="{FF2B5EF4-FFF2-40B4-BE49-F238E27FC236}">
                  <a16:creationId xmlns:a16="http://schemas.microsoft.com/office/drawing/2014/main" id="{D76B3913-E7EB-4CF2-A9B2-F954354F878E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6751;p66">
              <a:extLst>
                <a:ext uri="{FF2B5EF4-FFF2-40B4-BE49-F238E27FC236}">
                  <a16:creationId xmlns:a16="http://schemas.microsoft.com/office/drawing/2014/main" id="{265A0902-E3C5-45F2-99C9-884B94BDF524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6752;p66">
              <a:extLst>
                <a:ext uri="{FF2B5EF4-FFF2-40B4-BE49-F238E27FC236}">
                  <a16:creationId xmlns:a16="http://schemas.microsoft.com/office/drawing/2014/main" id="{FA21814E-D2C9-4C78-9AC6-A14CBCE7508C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6753;p66">
              <a:extLst>
                <a:ext uri="{FF2B5EF4-FFF2-40B4-BE49-F238E27FC236}">
                  <a16:creationId xmlns:a16="http://schemas.microsoft.com/office/drawing/2014/main" id="{0CECB983-D029-4150-B940-37DDC717BE77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6754;p66">
              <a:extLst>
                <a:ext uri="{FF2B5EF4-FFF2-40B4-BE49-F238E27FC236}">
                  <a16:creationId xmlns:a16="http://schemas.microsoft.com/office/drawing/2014/main" id="{540522A9-C57C-4090-B9D6-800926073629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6755;p66">
              <a:extLst>
                <a:ext uri="{FF2B5EF4-FFF2-40B4-BE49-F238E27FC236}">
                  <a16:creationId xmlns:a16="http://schemas.microsoft.com/office/drawing/2014/main" id="{75299264-BD4E-4C0B-B4BC-D527D80D3EDD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6756;p66">
              <a:extLst>
                <a:ext uri="{FF2B5EF4-FFF2-40B4-BE49-F238E27FC236}">
                  <a16:creationId xmlns:a16="http://schemas.microsoft.com/office/drawing/2014/main" id="{9ACA90BC-EB72-4E33-8D71-FA6C073A0818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6757;p66">
              <a:extLst>
                <a:ext uri="{FF2B5EF4-FFF2-40B4-BE49-F238E27FC236}">
                  <a16:creationId xmlns:a16="http://schemas.microsoft.com/office/drawing/2014/main" id="{EEC0A742-C6FE-4B69-8014-58FA0F9E0868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6758;p66">
              <a:extLst>
                <a:ext uri="{FF2B5EF4-FFF2-40B4-BE49-F238E27FC236}">
                  <a16:creationId xmlns:a16="http://schemas.microsoft.com/office/drawing/2014/main" id="{9C7ABA3B-0871-4143-A1B4-50EC957897C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6759;p66">
              <a:extLst>
                <a:ext uri="{FF2B5EF4-FFF2-40B4-BE49-F238E27FC236}">
                  <a16:creationId xmlns:a16="http://schemas.microsoft.com/office/drawing/2014/main" id="{71B70FC9-C976-411A-A9DA-B4F5204F934F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6760;p66">
              <a:extLst>
                <a:ext uri="{FF2B5EF4-FFF2-40B4-BE49-F238E27FC236}">
                  <a16:creationId xmlns:a16="http://schemas.microsoft.com/office/drawing/2014/main" id="{29AF88AD-BBBD-4075-8BB0-6712D368B349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6761;p66">
              <a:extLst>
                <a:ext uri="{FF2B5EF4-FFF2-40B4-BE49-F238E27FC236}">
                  <a16:creationId xmlns:a16="http://schemas.microsoft.com/office/drawing/2014/main" id="{2454EEF2-AF80-4801-934C-EBD8FDF55C61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6762;p66">
              <a:extLst>
                <a:ext uri="{FF2B5EF4-FFF2-40B4-BE49-F238E27FC236}">
                  <a16:creationId xmlns:a16="http://schemas.microsoft.com/office/drawing/2014/main" id="{C527A7EB-CE77-4E46-9582-617EDB9304F3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6763;p66">
              <a:extLst>
                <a:ext uri="{FF2B5EF4-FFF2-40B4-BE49-F238E27FC236}">
                  <a16:creationId xmlns:a16="http://schemas.microsoft.com/office/drawing/2014/main" id="{634C32D1-6D12-4C0A-8716-74E4160DE60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6764;p66">
              <a:extLst>
                <a:ext uri="{FF2B5EF4-FFF2-40B4-BE49-F238E27FC236}">
                  <a16:creationId xmlns:a16="http://schemas.microsoft.com/office/drawing/2014/main" id="{4B02ECB3-95F6-41C9-8C53-80EB9C83ECE5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6765;p66">
              <a:extLst>
                <a:ext uri="{FF2B5EF4-FFF2-40B4-BE49-F238E27FC236}">
                  <a16:creationId xmlns:a16="http://schemas.microsoft.com/office/drawing/2014/main" id="{9E73BF87-3796-48A0-A1CF-735CA4BFE6B7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6766;p66">
              <a:extLst>
                <a:ext uri="{FF2B5EF4-FFF2-40B4-BE49-F238E27FC236}">
                  <a16:creationId xmlns:a16="http://schemas.microsoft.com/office/drawing/2014/main" id="{6CF0CCD3-26D6-42BB-B92A-F5504FC099F7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6767;p66">
              <a:extLst>
                <a:ext uri="{FF2B5EF4-FFF2-40B4-BE49-F238E27FC236}">
                  <a16:creationId xmlns:a16="http://schemas.microsoft.com/office/drawing/2014/main" id="{D0E812F6-A9FB-421B-8671-6E709CBFEF56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6768;p66">
              <a:extLst>
                <a:ext uri="{FF2B5EF4-FFF2-40B4-BE49-F238E27FC236}">
                  <a16:creationId xmlns:a16="http://schemas.microsoft.com/office/drawing/2014/main" id="{B9CCD4B5-EB23-40A8-9A39-3FA081DE105F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6769;p66">
              <a:extLst>
                <a:ext uri="{FF2B5EF4-FFF2-40B4-BE49-F238E27FC236}">
                  <a16:creationId xmlns:a16="http://schemas.microsoft.com/office/drawing/2014/main" id="{8D4C1D2C-E929-4E57-95F5-5B4D58DA03A2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6770;p66">
              <a:extLst>
                <a:ext uri="{FF2B5EF4-FFF2-40B4-BE49-F238E27FC236}">
                  <a16:creationId xmlns:a16="http://schemas.microsoft.com/office/drawing/2014/main" id="{CE1C75A1-647C-4F47-8055-C74E32694144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6771;p66">
              <a:extLst>
                <a:ext uri="{FF2B5EF4-FFF2-40B4-BE49-F238E27FC236}">
                  <a16:creationId xmlns:a16="http://schemas.microsoft.com/office/drawing/2014/main" id="{A9B638C0-4365-46C8-BBBC-E36854C00F7B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772;p66">
              <a:extLst>
                <a:ext uri="{FF2B5EF4-FFF2-40B4-BE49-F238E27FC236}">
                  <a16:creationId xmlns:a16="http://schemas.microsoft.com/office/drawing/2014/main" id="{8220C1BE-50F5-4F42-B252-399AA3AA6EE6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773;p66">
              <a:extLst>
                <a:ext uri="{FF2B5EF4-FFF2-40B4-BE49-F238E27FC236}">
                  <a16:creationId xmlns:a16="http://schemas.microsoft.com/office/drawing/2014/main" id="{C7E510C3-64CA-414E-B912-F928E5030AB3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774;p66">
              <a:extLst>
                <a:ext uri="{FF2B5EF4-FFF2-40B4-BE49-F238E27FC236}">
                  <a16:creationId xmlns:a16="http://schemas.microsoft.com/office/drawing/2014/main" id="{DB9DA20B-A98F-4127-865E-72A9A2CFA976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775;p66">
              <a:extLst>
                <a:ext uri="{FF2B5EF4-FFF2-40B4-BE49-F238E27FC236}">
                  <a16:creationId xmlns:a16="http://schemas.microsoft.com/office/drawing/2014/main" id="{95B7702B-AF11-437B-8EF8-4B749FF38B99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776;p66">
              <a:extLst>
                <a:ext uri="{FF2B5EF4-FFF2-40B4-BE49-F238E27FC236}">
                  <a16:creationId xmlns:a16="http://schemas.microsoft.com/office/drawing/2014/main" id="{44ACF48F-8D11-4D2C-918D-63DF49E49C9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777;p66">
              <a:extLst>
                <a:ext uri="{FF2B5EF4-FFF2-40B4-BE49-F238E27FC236}">
                  <a16:creationId xmlns:a16="http://schemas.microsoft.com/office/drawing/2014/main" id="{7A905F48-4727-4E25-8C5D-E3204EE88912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778;p66">
              <a:extLst>
                <a:ext uri="{FF2B5EF4-FFF2-40B4-BE49-F238E27FC236}">
                  <a16:creationId xmlns:a16="http://schemas.microsoft.com/office/drawing/2014/main" id="{663B7DBD-ABAE-43E1-A6EE-497D3ADD7C2C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779;p66">
              <a:extLst>
                <a:ext uri="{FF2B5EF4-FFF2-40B4-BE49-F238E27FC236}">
                  <a16:creationId xmlns:a16="http://schemas.microsoft.com/office/drawing/2014/main" id="{ADDCB3DC-E5F2-41D2-BB5B-18AC2A2A8C3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780;p66">
              <a:extLst>
                <a:ext uri="{FF2B5EF4-FFF2-40B4-BE49-F238E27FC236}">
                  <a16:creationId xmlns:a16="http://schemas.microsoft.com/office/drawing/2014/main" id="{26EFE123-407C-4C22-909C-0472FF58D635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781;p66">
              <a:extLst>
                <a:ext uri="{FF2B5EF4-FFF2-40B4-BE49-F238E27FC236}">
                  <a16:creationId xmlns:a16="http://schemas.microsoft.com/office/drawing/2014/main" id="{668C99E9-E6E9-4341-A593-A0FDD917303F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782;p66">
              <a:extLst>
                <a:ext uri="{FF2B5EF4-FFF2-40B4-BE49-F238E27FC236}">
                  <a16:creationId xmlns:a16="http://schemas.microsoft.com/office/drawing/2014/main" id="{CF5D8E61-44BA-4A82-821E-2E5B4926E2E0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783;p66">
              <a:extLst>
                <a:ext uri="{FF2B5EF4-FFF2-40B4-BE49-F238E27FC236}">
                  <a16:creationId xmlns:a16="http://schemas.microsoft.com/office/drawing/2014/main" id="{86D397A6-6387-4B5C-AE07-EE938C49B3F9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784;p66">
              <a:extLst>
                <a:ext uri="{FF2B5EF4-FFF2-40B4-BE49-F238E27FC236}">
                  <a16:creationId xmlns:a16="http://schemas.microsoft.com/office/drawing/2014/main" id="{FD37EB98-F067-4BA0-8C87-4EA9193917BE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785;p66">
              <a:extLst>
                <a:ext uri="{FF2B5EF4-FFF2-40B4-BE49-F238E27FC236}">
                  <a16:creationId xmlns:a16="http://schemas.microsoft.com/office/drawing/2014/main" id="{6F875FFD-E177-479C-9075-F73074F163CF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786;p66">
              <a:extLst>
                <a:ext uri="{FF2B5EF4-FFF2-40B4-BE49-F238E27FC236}">
                  <a16:creationId xmlns:a16="http://schemas.microsoft.com/office/drawing/2014/main" id="{8023C020-339F-4A58-AB1F-C4EA2192E2F5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787;p66">
              <a:extLst>
                <a:ext uri="{FF2B5EF4-FFF2-40B4-BE49-F238E27FC236}">
                  <a16:creationId xmlns:a16="http://schemas.microsoft.com/office/drawing/2014/main" id="{5A9385A9-70E4-4A6F-887E-2F72DE73D756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788;p66">
              <a:extLst>
                <a:ext uri="{FF2B5EF4-FFF2-40B4-BE49-F238E27FC236}">
                  <a16:creationId xmlns:a16="http://schemas.microsoft.com/office/drawing/2014/main" id="{B0FFBD37-0969-4D1F-A924-D73E8AF08CA1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789;p66">
              <a:extLst>
                <a:ext uri="{FF2B5EF4-FFF2-40B4-BE49-F238E27FC236}">
                  <a16:creationId xmlns:a16="http://schemas.microsoft.com/office/drawing/2014/main" id="{485B2C25-2A32-4078-A265-E1D4382DA898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790;p66">
              <a:extLst>
                <a:ext uri="{FF2B5EF4-FFF2-40B4-BE49-F238E27FC236}">
                  <a16:creationId xmlns:a16="http://schemas.microsoft.com/office/drawing/2014/main" id="{E86272F4-233C-4140-999F-6802A1B4CB3E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791;p66">
              <a:extLst>
                <a:ext uri="{FF2B5EF4-FFF2-40B4-BE49-F238E27FC236}">
                  <a16:creationId xmlns:a16="http://schemas.microsoft.com/office/drawing/2014/main" id="{09E27C07-6A15-4C14-9D9D-039588C8D1EF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792;p66">
              <a:extLst>
                <a:ext uri="{FF2B5EF4-FFF2-40B4-BE49-F238E27FC236}">
                  <a16:creationId xmlns:a16="http://schemas.microsoft.com/office/drawing/2014/main" id="{80771A3A-AD00-43A6-88B8-B1E049E2A23E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793;p66">
              <a:extLst>
                <a:ext uri="{FF2B5EF4-FFF2-40B4-BE49-F238E27FC236}">
                  <a16:creationId xmlns:a16="http://schemas.microsoft.com/office/drawing/2014/main" id="{54ED871C-1B67-4838-9BDC-182F26E57FC8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794;p66">
              <a:extLst>
                <a:ext uri="{FF2B5EF4-FFF2-40B4-BE49-F238E27FC236}">
                  <a16:creationId xmlns:a16="http://schemas.microsoft.com/office/drawing/2014/main" id="{E9671B95-CC6F-4FEB-B990-5E934DA9E311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795;p66">
              <a:extLst>
                <a:ext uri="{FF2B5EF4-FFF2-40B4-BE49-F238E27FC236}">
                  <a16:creationId xmlns:a16="http://schemas.microsoft.com/office/drawing/2014/main" id="{1ADCC0DD-2CE4-4456-9DB5-4792F6A09977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796;p66">
              <a:extLst>
                <a:ext uri="{FF2B5EF4-FFF2-40B4-BE49-F238E27FC236}">
                  <a16:creationId xmlns:a16="http://schemas.microsoft.com/office/drawing/2014/main" id="{45209E0C-47EA-4239-93B1-739CAD93F993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797;p66">
              <a:extLst>
                <a:ext uri="{FF2B5EF4-FFF2-40B4-BE49-F238E27FC236}">
                  <a16:creationId xmlns:a16="http://schemas.microsoft.com/office/drawing/2014/main" id="{5134030A-F4CF-482A-8320-5FC945C5B4CB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798;p66">
              <a:extLst>
                <a:ext uri="{FF2B5EF4-FFF2-40B4-BE49-F238E27FC236}">
                  <a16:creationId xmlns:a16="http://schemas.microsoft.com/office/drawing/2014/main" id="{7C7E0683-B311-45BB-B40F-D72071C70451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799;p66">
              <a:extLst>
                <a:ext uri="{FF2B5EF4-FFF2-40B4-BE49-F238E27FC236}">
                  <a16:creationId xmlns:a16="http://schemas.microsoft.com/office/drawing/2014/main" id="{F66849D2-08E8-49CB-A19A-FBF96616A22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800;p66">
              <a:extLst>
                <a:ext uri="{FF2B5EF4-FFF2-40B4-BE49-F238E27FC236}">
                  <a16:creationId xmlns:a16="http://schemas.microsoft.com/office/drawing/2014/main" id="{2E5F6FAB-5784-4803-BD38-CBA4D22F088A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801;p66">
              <a:extLst>
                <a:ext uri="{FF2B5EF4-FFF2-40B4-BE49-F238E27FC236}">
                  <a16:creationId xmlns:a16="http://schemas.microsoft.com/office/drawing/2014/main" id="{6495EBCE-6169-4D9D-BB4E-1163438B968F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802;p66">
              <a:extLst>
                <a:ext uri="{FF2B5EF4-FFF2-40B4-BE49-F238E27FC236}">
                  <a16:creationId xmlns:a16="http://schemas.microsoft.com/office/drawing/2014/main" id="{E7EB43C2-9228-4BB7-92F8-FC33F8CA06F8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803;p66">
              <a:extLst>
                <a:ext uri="{FF2B5EF4-FFF2-40B4-BE49-F238E27FC236}">
                  <a16:creationId xmlns:a16="http://schemas.microsoft.com/office/drawing/2014/main" id="{B334E8CB-6651-4EB5-8536-C62FA640E453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804;p66">
              <a:extLst>
                <a:ext uri="{FF2B5EF4-FFF2-40B4-BE49-F238E27FC236}">
                  <a16:creationId xmlns:a16="http://schemas.microsoft.com/office/drawing/2014/main" id="{A5A82FE5-EAD9-497D-AA35-A7290AA87CF1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805;p66">
              <a:extLst>
                <a:ext uri="{FF2B5EF4-FFF2-40B4-BE49-F238E27FC236}">
                  <a16:creationId xmlns:a16="http://schemas.microsoft.com/office/drawing/2014/main" id="{930816BE-BEF1-4053-949F-2BFDEDAAF9DD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806;p66">
              <a:extLst>
                <a:ext uri="{FF2B5EF4-FFF2-40B4-BE49-F238E27FC236}">
                  <a16:creationId xmlns:a16="http://schemas.microsoft.com/office/drawing/2014/main" id="{1C72DF53-04C1-40FD-B8A0-0DD6744A94A1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807;p66">
              <a:extLst>
                <a:ext uri="{FF2B5EF4-FFF2-40B4-BE49-F238E27FC236}">
                  <a16:creationId xmlns:a16="http://schemas.microsoft.com/office/drawing/2014/main" id="{5B578812-3F25-4252-A38D-53689E2FF994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808;p66">
              <a:extLst>
                <a:ext uri="{FF2B5EF4-FFF2-40B4-BE49-F238E27FC236}">
                  <a16:creationId xmlns:a16="http://schemas.microsoft.com/office/drawing/2014/main" id="{7E3978E7-77AD-4442-AA7D-EE167CD1BE09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809;p66">
              <a:extLst>
                <a:ext uri="{FF2B5EF4-FFF2-40B4-BE49-F238E27FC236}">
                  <a16:creationId xmlns:a16="http://schemas.microsoft.com/office/drawing/2014/main" id="{E6C5AD88-12A2-4546-B367-8499D8908061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810;p66">
              <a:extLst>
                <a:ext uri="{FF2B5EF4-FFF2-40B4-BE49-F238E27FC236}">
                  <a16:creationId xmlns:a16="http://schemas.microsoft.com/office/drawing/2014/main" id="{681EC267-61F9-4AB8-9C37-87CFC6DD7B42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811;p66">
              <a:extLst>
                <a:ext uri="{FF2B5EF4-FFF2-40B4-BE49-F238E27FC236}">
                  <a16:creationId xmlns:a16="http://schemas.microsoft.com/office/drawing/2014/main" id="{320FB312-6BC3-4C21-8ABA-BFAE2EA29174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812;p66">
              <a:extLst>
                <a:ext uri="{FF2B5EF4-FFF2-40B4-BE49-F238E27FC236}">
                  <a16:creationId xmlns:a16="http://schemas.microsoft.com/office/drawing/2014/main" id="{DA3FF4F0-FBD1-4E35-84D6-DCEF98FB97D3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813;p66">
              <a:extLst>
                <a:ext uri="{FF2B5EF4-FFF2-40B4-BE49-F238E27FC236}">
                  <a16:creationId xmlns:a16="http://schemas.microsoft.com/office/drawing/2014/main" id="{DE0225B8-1893-46BE-8B4A-A4F34054D78E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814;p66">
              <a:extLst>
                <a:ext uri="{FF2B5EF4-FFF2-40B4-BE49-F238E27FC236}">
                  <a16:creationId xmlns:a16="http://schemas.microsoft.com/office/drawing/2014/main" id="{85CD14A2-F17C-43D0-99C7-326AD99C96D5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815;p66">
              <a:extLst>
                <a:ext uri="{FF2B5EF4-FFF2-40B4-BE49-F238E27FC236}">
                  <a16:creationId xmlns:a16="http://schemas.microsoft.com/office/drawing/2014/main" id="{943F01DE-4782-47E3-92AF-716F32E20003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816;p66">
              <a:extLst>
                <a:ext uri="{FF2B5EF4-FFF2-40B4-BE49-F238E27FC236}">
                  <a16:creationId xmlns:a16="http://schemas.microsoft.com/office/drawing/2014/main" id="{57E030F6-908B-4399-9D0A-EB3FC350AC7A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817;p66">
              <a:extLst>
                <a:ext uri="{FF2B5EF4-FFF2-40B4-BE49-F238E27FC236}">
                  <a16:creationId xmlns:a16="http://schemas.microsoft.com/office/drawing/2014/main" id="{5A720B82-B2EE-42D1-968A-F8E999FC496C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818;p66">
              <a:extLst>
                <a:ext uri="{FF2B5EF4-FFF2-40B4-BE49-F238E27FC236}">
                  <a16:creationId xmlns:a16="http://schemas.microsoft.com/office/drawing/2014/main" id="{E264B14B-BA8A-4BE3-827A-BFD4E7D47A02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819;p66">
              <a:extLst>
                <a:ext uri="{FF2B5EF4-FFF2-40B4-BE49-F238E27FC236}">
                  <a16:creationId xmlns:a16="http://schemas.microsoft.com/office/drawing/2014/main" id="{89730D30-D205-4304-9618-F1135C2B84A9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820;p66">
              <a:extLst>
                <a:ext uri="{FF2B5EF4-FFF2-40B4-BE49-F238E27FC236}">
                  <a16:creationId xmlns:a16="http://schemas.microsoft.com/office/drawing/2014/main" id="{EEE69222-6304-4A08-8460-6D5AFA495DEA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821;p66">
              <a:extLst>
                <a:ext uri="{FF2B5EF4-FFF2-40B4-BE49-F238E27FC236}">
                  <a16:creationId xmlns:a16="http://schemas.microsoft.com/office/drawing/2014/main" id="{FE7A5B16-FE62-47CB-9B21-93DF3028BEBF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822;p66">
              <a:extLst>
                <a:ext uri="{FF2B5EF4-FFF2-40B4-BE49-F238E27FC236}">
                  <a16:creationId xmlns:a16="http://schemas.microsoft.com/office/drawing/2014/main" id="{2B14887D-A8A1-4DB5-83DC-DFEE849E0462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823;p66">
              <a:extLst>
                <a:ext uri="{FF2B5EF4-FFF2-40B4-BE49-F238E27FC236}">
                  <a16:creationId xmlns:a16="http://schemas.microsoft.com/office/drawing/2014/main" id="{8AE7310F-83AC-45F4-9A6B-100B62603C5F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824;p66">
              <a:extLst>
                <a:ext uri="{FF2B5EF4-FFF2-40B4-BE49-F238E27FC236}">
                  <a16:creationId xmlns:a16="http://schemas.microsoft.com/office/drawing/2014/main" id="{0457FF74-2A92-4EEC-911E-E65F11B33BB5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825;p66">
              <a:extLst>
                <a:ext uri="{FF2B5EF4-FFF2-40B4-BE49-F238E27FC236}">
                  <a16:creationId xmlns:a16="http://schemas.microsoft.com/office/drawing/2014/main" id="{0375DF77-E871-419E-A639-3851DCB86F3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826;p66">
              <a:extLst>
                <a:ext uri="{FF2B5EF4-FFF2-40B4-BE49-F238E27FC236}">
                  <a16:creationId xmlns:a16="http://schemas.microsoft.com/office/drawing/2014/main" id="{E3025F56-DC7B-4B17-91F2-C1441303EF05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827;p66">
              <a:extLst>
                <a:ext uri="{FF2B5EF4-FFF2-40B4-BE49-F238E27FC236}">
                  <a16:creationId xmlns:a16="http://schemas.microsoft.com/office/drawing/2014/main" id="{0B94B18D-9854-48E9-BC8F-25C1ECFD8A96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828;p66">
              <a:extLst>
                <a:ext uri="{FF2B5EF4-FFF2-40B4-BE49-F238E27FC236}">
                  <a16:creationId xmlns:a16="http://schemas.microsoft.com/office/drawing/2014/main" id="{9457E360-3634-4439-8E71-563FEC0BA3F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829;p66">
              <a:extLst>
                <a:ext uri="{FF2B5EF4-FFF2-40B4-BE49-F238E27FC236}">
                  <a16:creationId xmlns:a16="http://schemas.microsoft.com/office/drawing/2014/main" id="{C4E213A5-CD62-4CB5-86BC-E3E24C0A428B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830;p66">
              <a:extLst>
                <a:ext uri="{FF2B5EF4-FFF2-40B4-BE49-F238E27FC236}">
                  <a16:creationId xmlns:a16="http://schemas.microsoft.com/office/drawing/2014/main" id="{062BDED6-59AF-4433-BF28-0B324A4451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831;p66">
              <a:extLst>
                <a:ext uri="{FF2B5EF4-FFF2-40B4-BE49-F238E27FC236}">
                  <a16:creationId xmlns:a16="http://schemas.microsoft.com/office/drawing/2014/main" id="{1B02C580-C4EB-404C-8D1A-826BE5BCC096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832;p66">
              <a:extLst>
                <a:ext uri="{FF2B5EF4-FFF2-40B4-BE49-F238E27FC236}">
                  <a16:creationId xmlns:a16="http://schemas.microsoft.com/office/drawing/2014/main" id="{4FAEF137-F85B-4A83-AAB1-B90BD42E9A02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833;p66">
              <a:extLst>
                <a:ext uri="{FF2B5EF4-FFF2-40B4-BE49-F238E27FC236}">
                  <a16:creationId xmlns:a16="http://schemas.microsoft.com/office/drawing/2014/main" id="{39C97F09-C914-4D45-97C7-064EA2FFC13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834;p66">
              <a:extLst>
                <a:ext uri="{FF2B5EF4-FFF2-40B4-BE49-F238E27FC236}">
                  <a16:creationId xmlns:a16="http://schemas.microsoft.com/office/drawing/2014/main" id="{FBDF41D4-8A3A-4058-AFD7-AA22C9BE9677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835;p66">
              <a:extLst>
                <a:ext uri="{FF2B5EF4-FFF2-40B4-BE49-F238E27FC236}">
                  <a16:creationId xmlns:a16="http://schemas.microsoft.com/office/drawing/2014/main" id="{3ABF4CC7-2581-4BEF-A75E-BD88A0446531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836;p66">
              <a:extLst>
                <a:ext uri="{FF2B5EF4-FFF2-40B4-BE49-F238E27FC236}">
                  <a16:creationId xmlns:a16="http://schemas.microsoft.com/office/drawing/2014/main" id="{13B4E61C-E1B5-4172-8DDE-33963A3DBA8C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837;p66">
              <a:extLst>
                <a:ext uri="{FF2B5EF4-FFF2-40B4-BE49-F238E27FC236}">
                  <a16:creationId xmlns:a16="http://schemas.microsoft.com/office/drawing/2014/main" id="{103BAC88-636C-40FF-AA19-821DA959011C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838;p66">
              <a:extLst>
                <a:ext uri="{FF2B5EF4-FFF2-40B4-BE49-F238E27FC236}">
                  <a16:creationId xmlns:a16="http://schemas.microsoft.com/office/drawing/2014/main" id="{00F9FA34-63F7-498B-BFD7-55EC1FB60B1D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839;p66">
              <a:extLst>
                <a:ext uri="{FF2B5EF4-FFF2-40B4-BE49-F238E27FC236}">
                  <a16:creationId xmlns:a16="http://schemas.microsoft.com/office/drawing/2014/main" id="{62AC3171-A57A-4090-96C1-3A4D551994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840;p66">
              <a:extLst>
                <a:ext uri="{FF2B5EF4-FFF2-40B4-BE49-F238E27FC236}">
                  <a16:creationId xmlns:a16="http://schemas.microsoft.com/office/drawing/2014/main" id="{BB1C6BEB-1BC8-415A-AB20-48FFF3DCE0A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841;p66">
              <a:extLst>
                <a:ext uri="{FF2B5EF4-FFF2-40B4-BE49-F238E27FC236}">
                  <a16:creationId xmlns:a16="http://schemas.microsoft.com/office/drawing/2014/main" id="{1BB5F190-605B-4837-9DCA-0FC77143B016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842;p66">
              <a:extLst>
                <a:ext uri="{FF2B5EF4-FFF2-40B4-BE49-F238E27FC236}">
                  <a16:creationId xmlns:a16="http://schemas.microsoft.com/office/drawing/2014/main" id="{1A148607-FBFC-4238-B2DE-186EC742C9B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843;p66">
              <a:extLst>
                <a:ext uri="{FF2B5EF4-FFF2-40B4-BE49-F238E27FC236}">
                  <a16:creationId xmlns:a16="http://schemas.microsoft.com/office/drawing/2014/main" id="{75B7D30B-9380-4820-BCC6-5D03F2CD0B4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844;p66">
              <a:extLst>
                <a:ext uri="{FF2B5EF4-FFF2-40B4-BE49-F238E27FC236}">
                  <a16:creationId xmlns:a16="http://schemas.microsoft.com/office/drawing/2014/main" id="{F565DD6B-6E49-415C-8A3E-29E63421AD36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845;p66">
              <a:extLst>
                <a:ext uri="{FF2B5EF4-FFF2-40B4-BE49-F238E27FC236}">
                  <a16:creationId xmlns:a16="http://schemas.microsoft.com/office/drawing/2014/main" id="{799915EA-FC0E-4214-893C-5140C5D14092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846;p66">
              <a:extLst>
                <a:ext uri="{FF2B5EF4-FFF2-40B4-BE49-F238E27FC236}">
                  <a16:creationId xmlns:a16="http://schemas.microsoft.com/office/drawing/2014/main" id="{80ADC837-3F3C-4DD4-998C-640329ECE478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847;p66">
              <a:extLst>
                <a:ext uri="{FF2B5EF4-FFF2-40B4-BE49-F238E27FC236}">
                  <a16:creationId xmlns:a16="http://schemas.microsoft.com/office/drawing/2014/main" id="{F5FE00EA-5E7D-4440-B33E-C9F6C75CEAC8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848;p66">
              <a:extLst>
                <a:ext uri="{FF2B5EF4-FFF2-40B4-BE49-F238E27FC236}">
                  <a16:creationId xmlns:a16="http://schemas.microsoft.com/office/drawing/2014/main" id="{C6A532F3-26BF-45AE-A4B2-0A71E029978E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849;p66">
              <a:extLst>
                <a:ext uri="{FF2B5EF4-FFF2-40B4-BE49-F238E27FC236}">
                  <a16:creationId xmlns:a16="http://schemas.microsoft.com/office/drawing/2014/main" id="{DBDCD514-89FF-436F-AF17-D795048A06E8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850;p66">
              <a:extLst>
                <a:ext uri="{FF2B5EF4-FFF2-40B4-BE49-F238E27FC236}">
                  <a16:creationId xmlns:a16="http://schemas.microsoft.com/office/drawing/2014/main" id="{F7D3751D-4956-4BC1-8656-05582BD921F9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851;p66">
              <a:extLst>
                <a:ext uri="{FF2B5EF4-FFF2-40B4-BE49-F238E27FC236}">
                  <a16:creationId xmlns:a16="http://schemas.microsoft.com/office/drawing/2014/main" id="{8109CE2E-3E72-48E6-BA0F-E74920C86041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852;p66">
              <a:extLst>
                <a:ext uri="{FF2B5EF4-FFF2-40B4-BE49-F238E27FC236}">
                  <a16:creationId xmlns:a16="http://schemas.microsoft.com/office/drawing/2014/main" id="{1EAB2E02-FF84-422E-BE90-8F45C67B2692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853;p66">
              <a:extLst>
                <a:ext uri="{FF2B5EF4-FFF2-40B4-BE49-F238E27FC236}">
                  <a16:creationId xmlns:a16="http://schemas.microsoft.com/office/drawing/2014/main" id="{A13AFFA5-C61D-4D32-816B-3DC59375582F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854;p66">
              <a:extLst>
                <a:ext uri="{FF2B5EF4-FFF2-40B4-BE49-F238E27FC236}">
                  <a16:creationId xmlns:a16="http://schemas.microsoft.com/office/drawing/2014/main" id="{1E27A6DA-6C99-47E7-BCCF-36A7975A732F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855;p66">
              <a:extLst>
                <a:ext uri="{FF2B5EF4-FFF2-40B4-BE49-F238E27FC236}">
                  <a16:creationId xmlns:a16="http://schemas.microsoft.com/office/drawing/2014/main" id="{C615FCDE-7BBC-43D2-B425-5B6174943694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856;p66">
              <a:extLst>
                <a:ext uri="{FF2B5EF4-FFF2-40B4-BE49-F238E27FC236}">
                  <a16:creationId xmlns:a16="http://schemas.microsoft.com/office/drawing/2014/main" id="{01A29667-FCE5-41F8-A59F-E04D4E31457C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7" name="Picture 486">
            <a:extLst>
              <a:ext uri="{FF2B5EF4-FFF2-40B4-BE49-F238E27FC236}">
                <a16:creationId xmlns:a16="http://schemas.microsoft.com/office/drawing/2014/main" id="{A0FF289B-7ADB-4428-8C39-79E9B2741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4863" y="1528050"/>
            <a:ext cx="1938528" cy="253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8" name="Picture 487">
            <a:extLst>
              <a:ext uri="{FF2B5EF4-FFF2-40B4-BE49-F238E27FC236}">
                <a16:creationId xmlns:a16="http://schemas.microsoft.com/office/drawing/2014/main" id="{9319675E-8775-4BC7-9844-A076BA1A94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3596"/>
          <a:stretch/>
        </p:blipFill>
        <p:spPr bwMode="auto">
          <a:xfrm>
            <a:off x="5404446" y="1519243"/>
            <a:ext cx="1988359" cy="253288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9" name="Google Shape;5292;p59">
            <a:extLst>
              <a:ext uri="{FF2B5EF4-FFF2-40B4-BE49-F238E27FC236}">
                <a16:creationId xmlns:a16="http://schemas.microsoft.com/office/drawing/2014/main" id="{4D3DDDC2-FEC7-40FE-A32E-0604411A16B9}"/>
              </a:ext>
            </a:extLst>
          </p:cNvPr>
          <p:cNvSpPr txBox="1">
            <a:spLocks/>
          </p:cNvSpPr>
          <p:nvPr/>
        </p:nvSpPr>
        <p:spPr>
          <a:xfrm>
            <a:off x="3525726" y="817841"/>
            <a:ext cx="4147362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u="sng" dirty="0"/>
              <a:t>RETURN RECEIVING</a:t>
            </a:r>
          </a:p>
        </p:txBody>
      </p:sp>
      <p:pic>
        <p:nvPicPr>
          <p:cNvPr id="490" name="Picture 489">
            <a:extLst>
              <a:ext uri="{FF2B5EF4-FFF2-40B4-BE49-F238E27FC236}">
                <a16:creationId xmlns:a16="http://schemas.microsoft.com/office/drawing/2014/main" id="{695DC396-1651-4666-A659-589181FCAF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433" y="629327"/>
            <a:ext cx="748301" cy="82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627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154" name="Picture 153">
            <a:extLst>
              <a:ext uri="{FF2B5EF4-FFF2-40B4-BE49-F238E27FC236}">
                <a16:creationId xmlns:a16="http://schemas.microsoft.com/office/drawing/2014/main" id="{E3ABCF45-0D0B-428D-9D01-F4C1A02A56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23" y="1423656"/>
            <a:ext cx="2021161" cy="2241186"/>
          </a:xfrm>
          <a:prstGeom prst="rect">
            <a:avLst/>
          </a:prstGeom>
        </p:spPr>
      </p:pic>
      <p:sp>
        <p:nvSpPr>
          <p:cNvPr id="155" name="Google Shape;6596;p66">
            <a:extLst>
              <a:ext uri="{FF2B5EF4-FFF2-40B4-BE49-F238E27FC236}">
                <a16:creationId xmlns:a16="http://schemas.microsoft.com/office/drawing/2014/main" id="{97867590-7068-4FDE-B448-1CE06973D67B}"/>
              </a:ext>
            </a:extLst>
          </p:cNvPr>
          <p:cNvSpPr txBox="1">
            <a:spLocks/>
          </p:cNvSpPr>
          <p:nvPr/>
        </p:nvSpPr>
        <p:spPr>
          <a:xfrm>
            <a:off x="2790018" y="2328582"/>
            <a:ext cx="5460509" cy="824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dirty="0"/>
              <a:t>WAREHOUSE</a:t>
            </a:r>
            <a:r>
              <a:rPr lang="th-TH" sz="2800" dirty="0"/>
              <a:t> </a:t>
            </a:r>
            <a:r>
              <a:rPr lang="en-US" sz="2800" dirty="0"/>
              <a:t>MANAGEMENT</a:t>
            </a:r>
          </a:p>
          <a:p>
            <a:pPr algn="ctr"/>
            <a:r>
              <a:rPr lang="en-US" sz="2800" dirty="0"/>
              <a:t>SYSTEM</a:t>
            </a:r>
          </a:p>
        </p:txBody>
      </p:sp>
      <p:sp>
        <p:nvSpPr>
          <p:cNvPr id="156" name="Google Shape;1473;p48">
            <a:extLst>
              <a:ext uri="{FF2B5EF4-FFF2-40B4-BE49-F238E27FC236}">
                <a16:creationId xmlns:a16="http://schemas.microsoft.com/office/drawing/2014/main" id="{A26C585F-8D2E-4733-9EB1-B1FB4327B7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0268" y="3777231"/>
            <a:ext cx="2446669" cy="577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RUBIX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340938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70" name="Picture 69">
            <a:extLst>
              <a:ext uri="{FF2B5EF4-FFF2-40B4-BE49-F238E27FC236}">
                <a16:creationId xmlns:a16="http://schemas.microsoft.com/office/drawing/2014/main" id="{69CE6AF6-576D-407A-BE77-76EC8B3108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007" y="2014787"/>
            <a:ext cx="1093485" cy="1212523"/>
          </a:xfrm>
          <a:prstGeom prst="rect">
            <a:avLst/>
          </a:prstGeom>
        </p:spPr>
      </p:pic>
      <p:sp>
        <p:nvSpPr>
          <p:cNvPr id="71" name="Google Shape;6596;p66">
            <a:extLst>
              <a:ext uri="{FF2B5EF4-FFF2-40B4-BE49-F238E27FC236}">
                <a16:creationId xmlns:a16="http://schemas.microsoft.com/office/drawing/2014/main" id="{09DEFC29-C4C6-4CDC-884C-CEA4674AA151}"/>
              </a:ext>
            </a:extLst>
          </p:cNvPr>
          <p:cNvSpPr txBox="1">
            <a:spLocks/>
          </p:cNvSpPr>
          <p:nvPr/>
        </p:nvSpPr>
        <p:spPr>
          <a:xfrm>
            <a:off x="598556" y="3231620"/>
            <a:ext cx="1630556" cy="52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/>
              <a:t>Software</a:t>
            </a:r>
          </a:p>
          <a:p>
            <a:pPr algn="ctr"/>
            <a:r>
              <a:rPr lang="en-US" sz="1800" b="1" dirty="0"/>
              <a:t>Package</a:t>
            </a:r>
          </a:p>
        </p:txBody>
      </p:sp>
      <p:grpSp>
        <p:nvGrpSpPr>
          <p:cNvPr id="72" name="Google Shape;13115;p82">
            <a:extLst>
              <a:ext uri="{FF2B5EF4-FFF2-40B4-BE49-F238E27FC236}">
                <a16:creationId xmlns:a16="http://schemas.microsoft.com/office/drawing/2014/main" id="{922876B0-2085-45B7-B36D-B122BFB308D0}"/>
              </a:ext>
            </a:extLst>
          </p:cNvPr>
          <p:cNvGrpSpPr/>
          <p:nvPr/>
        </p:nvGrpSpPr>
        <p:grpSpPr>
          <a:xfrm>
            <a:off x="2116604" y="2578640"/>
            <a:ext cx="1641511" cy="235945"/>
            <a:chOff x="238125" y="2506075"/>
            <a:chExt cx="7115411" cy="673075"/>
          </a:xfrm>
        </p:grpSpPr>
        <p:sp>
          <p:nvSpPr>
            <p:cNvPr id="73" name="Google Shape;13116;p82">
              <a:extLst>
                <a:ext uri="{FF2B5EF4-FFF2-40B4-BE49-F238E27FC236}">
                  <a16:creationId xmlns:a16="http://schemas.microsoft.com/office/drawing/2014/main" id="{963E2D5E-1A6B-43EC-9A0B-99771D8BC2EB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3117;p82">
              <a:extLst>
                <a:ext uri="{FF2B5EF4-FFF2-40B4-BE49-F238E27FC236}">
                  <a16:creationId xmlns:a16="http://schemas.microsoft.com/office/drawing/2014/main" id="{3AEAB85D-6FE9-406D-8899-F5B90F665BF0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3118;p82">
              <a:extLst>
                <a:ext uri="{FF2B5EF4-FFF2-40B4-BE49-F238E27FC236}">
                  <a16:creationId xmlns:a16="http://schemas.microsoft.com/office/drawing/2014/main" id="{E736A286-A40E-4404-A9A5-45E5811E0766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3119;p82">
              <a:extLst>
                <a:ext uri="{FF2B5EF4-FFF2-40B4-BE49-F238E27FC236}">
                  <a16:creationId xmlns:a16="http://schemas.microsoft.com/office/drawing/2014/main" id="{A33BB73D-2B25-4F72-A0C2-13B0D8AC49A1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3120;p82">
              <a:extLst>
                <a:ext uri="{FF2B5EF4-FFF2-40B4-BE49-F238E27FC236}">
                  <a16:creationId xmlns:a16="http://schemas.microsoft.com/office/drawing/2014/main" id="{2B2D95ED-5BF7-44CB-A3EE-7501E353DC04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" name="Picture 77">
            <a:extLst>
              <a:ext uri="{FF2B5EF4-FFF2-40B4-BE49-F238E27FC236}">
                <a16:creationId xmlns:a16="http://schemas.microsoft.com/office/drawing/2014/main" id="{67D68734-F88D-4822-9B75-8470BDA5EF0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228" y="2028679"/>
            <a:ext cx="1184738" cy="1184738"/>
          </a:xfrm>
          <a:prstGeom prst="rect">
            <a:avLst/>
          </a:prstGeom>
        </p:spPr>
      </p:pic>
      <p:grpSp>
        <p:nvGrpSpPr>
          <p:cNvPr id="79" name="Google Shape;13115;p82">
            <a:extLst>
              <a:ext uri="{FF2B5EF4-FFF2-40B4-BE49-F238E27FC236}">
                <a16:creationId xmlns:a16="http://schemas.microsoft.com/office/drawing/2014/main" id="{5A325DFE-075F-4B4B-B47A-0C3C575C277F}"/>
              </a:ext>
            </a:extLst>
          </p:cNvPr>
          <p:cNvGrpSpPr/>
          <p:nvPr/>
        </p:nvGrpSpPr>
        <p:grpSpPr>
          <a:xfrm>
            <a:off x="5277079" y="2578639"/>
            <a:ext cx="1641511" cy="235945"/>
            <a:chOff x="238125" y="2506075"/>
            <a:chExt cx="7115411" cy="673075"/>
          </a:xfrm>
        </p:grpSpPr>
        <p:sp>
          <p:nvSpPr>
            <p:cNvPr id="80" name="Google Shape;13116;p82">
              <a:extLst>
                <a:ext uri="{FF2B5EF4-FFF2-40B4-BE49-F238E27FC236}">
                  <a16:creationId xmlns:a16="http://schemas.microsoft.com/office/drawing/2014/main" id="{B3CEC5A1-9EF8-4FD8-9881-70570EC701F4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117;p82">
              <a:extLst>
                <a:ext uri="{FF2B5EF4-FFF2-40B4-BE49-F238E27FC236}">
                  <a16:creationId xmlns:a16="http://schemas.microsoft.com/office/drawing/2014/main" id="{7A133DB2-0141-4B75-B74C-83503EDC7470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3118;p82">
              <a:extLst>
                <a:ext uri="{FF2B5EF4-FFF2-40B4-BE49-F238E27FC236}">
                  <a16:creationId xmlns:a16="http://schemas.microsoft.com/office/drawing/2014/main" id="{5032BFDB-8948-4FD1-A1E1-8C0DF0290CC7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3119;p82">
              <a:extLst>
                <a:ext uri="{FF2B5EF4-FFF2-40B4-BE49-F238E27FC236}">
                  <a16:creationId xmlns:a16="http://schemas.microsoft.com/office/drawing/2014/main" id="{19752328-1062-4ECE-B157-E5E63D03CD66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3120;p82">
              <a:extLst>
                <a:ext uri="{FF2B5EF4-FFF2-40B4-BE49-F238E27FC236}">
                  <a16:creationId xmlns:a16="http://schemas.microsoft.com/office/drawing/2014/main" id="{7B974F4B-DB12-470F-87F0-9D78BDE03566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5" name="Picture 84">
            <a:extLst>
              <a:ext uri="{FF2B5EF4-FFF2-40B4-BE49-F238E27FC236}">
                <a16:creationId xmlns:a16="http://schemas.microsoft.com/office/drawing/2014/main" id="{EDA3126E-8F7F-4C7B-871B-D4BDB0D7A8C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682" y="2239411"/>
            <a:ext cx="731520" cy="73152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A64242A0-18B5-4B5D-A66F-17A813656C2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766" y="780884"/>
            <a:ext cx="731520" cy="73152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ADE8A6C4-2D86-4A54-82F9-7EB5AA05E79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966" y="3697938"/>
            <a:ext cx="731520" cy="731520"/>
          </a:xfrm>
          <a:prstGeom prst="rect">
            <a:avLst/>
          </a:prstGeom>
        </p:spPr>
      </p:pic>
      <p:sp>
        <p:nvSpPr>
          <p:cNvPr id="88" name="Google Shape;6596;p66">
            <a:extLst>
              <a:ext uri="{FF2B5EF4-FFF2-40B4-BE49-F238E27FC236}">
                <a16:creationId xmlns:a16="http://schemas.microsoft.com/office/drawing/2014/main" id="{41EE2BD4-9414-48E2-8F70-7BF0FE68AA0D}"/>
              </a:ext>
            </a:extLst>
          </p:cNvPr>
          <p:cNvSpPr txBox="1">
            <a:spLocks/>
          </p:cNvSpPr>
          <p:nvPr/>
        </p:nvSpPr>
        <p:spPr>
          <a:xfrm>
            <a:off x="6670072" y="1374894"/>
            <a:ext cx="1630556" cy="52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/>
              <a:t>Performance</a:t>
            </a:r>
          </a:p>
        </p:txBody>
      </p:sp>
      <p:sp>
        <p:nvSpPr>
          <p:cNvPr id="89" name="Google Shape;6596;p66">
            <a:extLst>
              <a:ext uri="{FF2B5EF4-FFF2-40B4-BE49-F238E27FC236}">
                <a16:creationId xmlns:a16="http://schemas.microsoft.com/office/drawing/2014/main" id="{60C4C944-CF9D-4547-B21C-E7F10F510962}"/>
              </a:ext>
            </a:extLst>
          </p:cNvPr>
          <p:cNvSpPr txBox="1">
            <a:spLocks/>
          </p:cNvSpPr>
          <p:nvPr/>
        </p:nvSpPr>
        <p:spPr>
          <a:xfrm>
            <a:off x="6672448" y="4427808"/>
            <a:ext cx="1630556" cy="52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/>
              <a:t>Traceable</a:t>
            </a:r>
          </a:p>
        </p:txBody>
      </p:sp>
      <p:sp>
        <p:nvSpPr>
          <p:cNvPr id="90" name="Google Shape;6596;p66">
            <a:extLst>
              <a:ext uri="{FF2B5EF4-FFF2-40B4-BE49-F238E27FC236}">
                <a16:creationId xmlns:a16="http://schemas.microsoft.com/office/drawing/2014/main" id="{A116BD74-03BC-4010-A923-524F0846FE8B}"/>
              </a:ext>
            </a:extLst>
          </p:cNvPr>
          <p:cNvSpPr txBox="1">
            <a:spLocks/>
          </p:cNvSpPr>
          <p:nvPr/>
        </p:nvSpPr>
        <p:spPr>
          <a:xfrm>
            <a:off x="3686102" y="3227310"/>
            <a:ext cx="1698568" cy="652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/>
              <a:t>Management</a:t>
            </a:r>
          </a:p>
          <a:p>
            <a:pPr algn="ctr"/>
            <a:r>
              <a:rPr lang="en-US" sz="1800" b="1" dirty="0"/>
              <a:t>Store</a:t>
            </a:r>
          </a:p>
        </p:txBody>
      </p:sp>
      <p:grpSp>
        <p:nvGrpSpPr>
          <p:cNvPr id="91" name="Google Shape;13115;p82">
            <a:extLst>
              <a:ext uri="{FF2B5EF4-FFF2-40B4-BE49-F238E27FC236}">
                <a16:creationId xmlns:a16="http://schemas.microsoft.com/office/drawing/2014/main" id="{336B4DB4-8910-45E8-897F-46208A7638AD}"/>
              </a:ext>
            </a:extLst>
          </p:cNvPr>
          <p:cNvGrpSpPr/>
          <p:nvPr/>
        </p:nvGrpSpPr>
        <p:grpSpPr>
          <a:xfrm>
            <a:off x="5276989" y="1058040"/>
            <a:ext cx="1641511" cy="235945"/>
            <a:chOff x="238125" y="2506075"/>
            <a:chExt cx="7115411" cy="673075"/>
          </a:xfrm>
        </p:grpSpPr>
        <p:sp>
          <p:nvSpPr>
            <p:cNvPr id="92" name="Google Shape;13116;p82">
              <a:extLst>
                <a:ext uri="{FF2B5EF4-FFF2-40B4-BE49-F238E27FC236}">
                  <a16:creationId xmlns:a16="http://schemas.microsoft.com/office/drawing/2014/main" id="{0342E3DA-09AB-473C-AA90-007A9A5026F4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3117;p82">
              <a:extLst>
                <a:ext uri="{FF2B5EF4-FFF2-40B4-BE49-F238E27FC236}">
                  <a16:creationId xmlns:a16="http://schemas.microsoft.com/office/drawing/2014/main" id="{DC666A08-A923-46E1-8B05-179EDB199586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3118;p82">
              <a:extLst>
                <a:ext uri="{FF2B5EF4-FFF2-40B4-BE49-F238E27FC236}">
                  <a16:creationId xmlns:a16="http://schemas.microsoft.com/office/drawing/2014/main" id="{51D5BA59-AEC8-4918-952F-82BB06F6C98C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3119;p82">
              <a:extLst>
                <a:ext uri="{FF2B5EF4-FFF2-40B4-BE49-F238E27FC236}">
                  <a16:creationId xmlns:a16="http://schemas.microsoft.com/office/drawing/2014/main" id="{F38D0539-F47F-4407-9B23-DD0DDA1C7EE9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3120;p82">
              <a:extLst>
                <a:ext uri="{FF2B5EF4-FFF2-40B4-BE49-F238E27FC236}">
                  <a16:creationId xmlns:a16="http://schemas.microsoft.com/office/drawing/2014/main" id="{48B8E85D-5C54-424F-92C9-8E9455EF1BED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13115;p82">
            <a:extLst>
              <a:ext uri="{FF2B5EF4-FFF2-40B4-BE49-F238E27FC236}">
                <a16:creationId xmlns:a16="http://schemas.microsoft.com/office/drawing/2014/main" id="{AAC99DAE-5846-404C-AD0F-4F348B5DEBD4}"/>
              </a:ext>
            </a:extLst>
          </p:cNvPr>
          <p:cNvGrpSpPr/>
          <p:nvPr/>
        </p:nvGrpSpPr>
        <p:grpSpPr>
          <a:xfrm>
            <a:off x="5274116" y="4190028"/>
            <a:ext cx="1641511" cy="235945"/>
            <a:chOff x="238125" y="2506075"/>
            <a:chExt cx="7115411" cy="673075"/>
          </a:xfrm>
        </p:grpSpPr>
        <p:sp>
          <p:nvSpPr>
            <p:cNvPr id="98" name="Google Shape;13116;p82">
              <a:extLst>
                <a:ext uri="{FF2B5EF4-FFF2-40B4-BE49-F238E27FC236}">
                  <a16:creationId xmlns:a16="http://schemas.microsoft.com/office/drawing/2014/main" id="{DF4926FE-6CB6-44B4-BBA1-C1585E0E7A5F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3117;p82">
              <a:extLst>
                <a:ext uri="{FF2B5EF4-FFF2-40B4-BE49-F238E27FC236}">
                  <a16:creationId xmlns:a16="http://schemas.microsoft.com/office/drawing/2014/main" id="{2B3FFE0C-02F5-431B-8E47-06EDA6A7232F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3118;p82">
              <a:extLst>
                <a:ext uri="{FF2B5EF4-FFF2-40B4-BE49-F238E27FC236}">
                  <a16:creationId xmlns:a16="http://schemas.microsoft.com/office/drawing/2014/main" id="{944DE569-197E-4572-BC48-64DA53A2DE53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3119;p82">
              <a:extLst>
                <a:ext uri="{FF2B5EF4-FFF2-40B4-BE49-F238E27FC236}">
                  <a16:creationId xmlns:a16="http://schemas.microsoft.com/office/drawing/2014/main" id="{6314FA22-5CAD-4863-8A61-56E44CFB149F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3120;p82">
              <a:extLst>
                <a:ext uri="{FF2B5EF4-FFF2-40B4-BE49-F238E27FC236}">
                  <a16:creationId xmlns:a16="http://schemas.microsoft.com/office/drawing/2014/main" id="{47716F98-F9F1-41F0-81AF-8AD0615E1428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6596;p66">
            <a:extLst>
              <a:ext uri="{FF2B5EF4-FFF2-40B4-BE49-F238E27FC236}">
                <a16:creationId xmlns:a16="http://schemas.microsoft.com/office/drawing/2014/main" id="{CD80FF81-2095-4FBB-8A3D-D9223080742E}"/>
              </a:ext>
            </a:extLst>
          </p:cNvPr>
          <p:cNvSpPr txBox="1">
            <a:spLocks/>
          </p:cNvSpPr>
          <p:nvPr/>
        </p:nvSpPr>
        <p:spPr>
          <a:xfrm>
            <a:off x="6650996" y="3021961"/>
            <a:ext cx="1630556" cy="52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/>
              <a:t>Precise</a:t>
            </a:r>
          </a:p>
        </p:txBody>
      </p:sp>
    </p:spTree>
    <p:extLst>
      <p:ext uri="{BB962C8B-B14F-4D97-AF65-F5344CB8AC3E}">
        <p14:creationId xmlns:p14="http://schemas.microsoft.com/office/powerpoint/2010/main" val="416370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89" grpId="0"/>
      <p:bldP spid="90" grpId="0"/>
      <p:bldP spid="10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70" name="Picture 69">
            <a:extLst>
              <a:ext uri="{FF2B5EF4-FFF2-40B4-BE49-F238E27FC236}">
                <a16:creationId xmlns:a16="http://schemas.microsoft.com/office/drawing/2014/main" id="{57B250C0-D084-4F80-88CD-61B31A0E31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4801" y="1504321"/>
            <a:ext cx="1277794" cy="1712204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71F92EFA-344B-4FC9-8AAD-2EA228E599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97" y="1454137"/>
            <a:ext cx="1821697" cy="1821697"/>
          </a:xfrm>
          <a:prstGeom prst="rect">
            <a:avLst/>
          </a:prstGeom>
        </p:spPr>
      </p:pic>
      <p:sp>
        <p:nvSpPr>
          <p:cNvPr id="72" name="Google Shape;6168;p63">
            <a:extLst>
              <a:ext uri="{FF2B5EF4-FFF2-40B4-BE49-F238E27FC236}">
                <a16:creationId xmlns:a16="http://schemas.microsoft.com/office/drawing/2014/main" id="{746BADE5-8510-4C11-915F-429A09AE69BC}"/>
              </a:ext>
            </a:extLst>
          </p:cNvPr>
          <p:cNvSpPr txBox="1">
            <a:spLocks/>
          </p:cNvSpPr>
          <p:nvPr/>
        </p:nvSpPr>
        <p:spPr>
          <a:xfrm flipH="1">
            <a:off x="492825" y="3316403"/>
            <a:ext cx="1792779" cy="43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rgbClr val="22514A"/>
                </a:solidFill>
              </a:rPr>
              <a:t>PC</a:t>
            </a:r>
            <a:endParaRPr lang="en-US" sz="1800" b="1" dirty="0"/>
          </a:p>
        </p:txBody>
      </p:sp>
      <p:sp>
        <p:nvSpPr>
          <p:cNvPr id="73" name="Google Shape;6168;p63">
            <a:extLst>
              <a:ext uri="{FF2B5EF4-FFF2-40B4-BE49-F238E27FC236}">
                <a16:creationId xmlns:a16="http://schemas.microsoft.com/office/drawing/2014/main" id="{92E8E49C-8D26-4200-A574-301831C3B940}"/>
              </a:ext>
            </a:extLst>
          </p:cNvPr>
          <p:cNvSpPr txBox="1">
            <a:spLocks/>
          </p:cNvSpPr>
          <p:nvPr/>
        </p:nvSpPr>
        <p:spPr>
          <a:xfrm flipH="1">
            <a:off x="6758984" y="3311655"/>
            <a:ext cx="1792779" cy="43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rgbClr val="22514A"/>
                </a:solidFill>
              </a:rPr>
              <a:t>HANDHELD</a:t>
            </a:r>
            <a:endParaRPr lang="en-US" sz="1800" b="1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F8113CF-D003-477C-8C96-BA324E94A9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211" y="1690465"/>
            <a:ext cx="1093485" cy="1212523"/>
          </a:xfrm>
          <a:prstGeom prst="rect">
            <a:avLst/>
          </a:prstGeom>
        </p:spPr>
      </p:pic>
      <p:grpSp>
        <p:nvGrpSpPr>
          <p:cNvPr id="75" name="Google Shape;13115;p82">
            <a:extLst>
              <a:ext uri="{FF2B5EF4-FFF2-40B4-BE49-F238E27FC236}">
                <a16:creationId xmlns:a16="http://schemas.microsoft.com/office/drawing/2014/main" id="{453993AF-F63B-4C74-AD15-8B4465120B08}"/>
              </a:ext>
            </a:extLst>
          </p:cNvPr>
          <p:cNvGrpSpPr/>
          <p:nvPr/>
        </p:nvGrpSpPr>
        <p:grpSpPr>
          <a:xfrm>
            <a:off x="5154683" y="2207603"/>
            <a:ext cx="1792778" cy="142520"/>
            <a:chOff x="238125" y="2506075"/>
            <a:chExt cx="7115411" cy="673075"/>
          </a:xfrm>
        </p:grpSpPr>
        <p:sp>
          <p:nvSpPr>
            <p:cNvPr id="76" name="Google Shape;13116;p82">
              <a:extLst>
                <a:ext uri="{FF2B5EF4-FFF2-40B4-BE49-F238E27FC236}">
                  <a16:creationId xmlns:a16="http://schemas.microsoft.com/office/drawing/2014/main" id="{4ECD4F56-B092-489B-8FF0-E3FE904A1ADD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3117;p82">
              <a:extLst>
                <a:ext uri="{FF2B5EF4-FFF2-40B4-BE49-F238E27FC236}">
                  <a16:creationId xmlns:a16="http://schemas.microsoft.com/office/drawing/2014/main" id="{D176D711-60C1-4B4C-BA27-0FAE61BEDED0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3118;p82">
              <a:extLst>
                <a:ext uri="{FF2B5EF4-FFF2-40B4-BE49-F238E27FC236}">
                  <a16:creationId xmlns:a16="http://schemas.microsoft.com/office/drawing/2014/main" id="{5A515BFC-81D8-4626-98A2-4F0969170C89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3119;p82">
              <a:extLst>
                <a:ext uri="{FF2B5EF4-FFF2-40B4-BE49-F238E27FC236}">
                  <a16:creationId xmlns:a16="http://schemas.microsoft.com/office/drawing/2014/main" id="{E9EFE758-D6F2-4A7D-BE61-5E367ED8808F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3120;p82">
              <a:extLst>
                <a:ext uri="{FF2B5EF4-FFF2-40B4-BE49-F238E27FC236}">
                  <a16:creationId xmlns:a16="http://schemas.microsoft.com/office/drawing/2014/main" id="{40C16D73-FA97-40C3-9CC2-79A3E6ADFFF4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13115;p82">
            <a:extLst>
              <a:ext uri="{FF2B5EF4-FFF2-40B4-BE49-F238E27FC236}">
                <a16:creationId xmlns:a16="http://schemas.microsoft.com/office/drawing/2014/main" id="{7A444FE9-80E8-4C91-9D75-24FB735DB150}"/>
              </a:ext>
            </a:extLst>
          </p:cNvPr>
          <p:cNvGrpSpPr/>
          <p:nvPr/>
        </p:nvGrpSpPr>
        <p:grpSpPr>
          <a:xfrm flipH="1">
            <a:off x="2345381" y="2212289"/>
            <a:ext cx="1557843" cy="137834"/>
            <a:chOff x="238125" y="2506075"/>
            <a:chExt cx="7115411" cy="673075"/>
          </a:xfrm>
        </p:grpSpPr>
        <p:sp>
          <p:nvSpPr>
            <p:cNvPr id="82" name="Google Shape;13116;p82">
              <a:extLst>
                <a:ext uri="{FF2B5EF4-FFF2-40B4-BE49-F238E27FC236}">
                  <a16:creationId xmlns:a16="http://schemas.microsoft.com/office/drawing/2014/main" id="{E4A441A1-497A-4C49-9FEC-C7E6E00E801C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3117;p82">
              <a:extLst>
                <a:ext uri="{FF2B5EF4-FFF2-40B4-BE49-F238E27FC236}">
                  <a16:creationId xmlns:a16="http://schemas.microsoft.com/office/drawing/2014/main" id="{14D06B7A-3B69-421B-A68F-8216AA648AF7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3118;p82">
              <a:extLst>
                <a:ext uri="{FF2B5EF4-FFF2-40B4-BE49-F238E27FC236}">
                  <a16:creationId xmlns:a16="http://schemas.microsoft.com/office/drawing/2014/main" id="{40771B31-C4C5-4BDA-A127-275A9E3710E7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3119;p82">
              <a:extLst>
                <a:ext uri="{FF2B5EF4-FFF2-40B4-BE49-F238E27FC236}">
                  <a16:creationId xmlns:a16="http://schemas.microsoft.com/office/drawing/2014/main" id="{DE4A4E93-7567-461F-A3A7-85A6167ECD74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3120;p82">
              <a:extLst>
                <a:ext uri="{FF2B5EF4-FFF2-40B4-BE49-F238E27FC236}">
                  <a16:creationId xmlns:a16="http://schemas.microsoft.com/office/drawing/2014/main" id="{D89859B2-CC71-4AC9-B7DE-11347B2340D4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6596;p66">
            <a:extLst>
              <a:ext uri="{FF2B5EF4-FFF2-40B4-BE49-F238E27FC236}">
                <a16:creationId xmlns:a16="http://schemas.microsoft.com/office/drawing/2014/main" id="{0D0E6F09-BD96-4266-863C-80D090BB8280}"/>
              </a:ext>
            </a:extLst>
          </p:cNvPr>
          <p:cNvSpPr txBox="1">
            <a:spLocks/>
          </p:cNvSpPr>
          <p:nvPr/>
        </p:nvSpPr>
        <p:spPr>
          <a:xfrm>
            <a:off x="3444440" y="2978523"/>
            <a:ext cx="2152641" cy="878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/>
              <a:t>WAREHOUSE</a:t>
            </a:r>
          </a:p>
          <a:p>
            <a:pPr algn="ctr"/>
            <a:r>
              <a:rPr lang="en-US" sz="1600" b="1" dirty="0"/>
              <a:t>MANAGEMENT</a:t>
            </a:r>
          </a:p>
          <a:p>
            <a:pPr algn="ctr"/>
            <a:r>
              <a:rPr lang="en-US" sz="1600" b="1" dirty="0"/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844794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65" name="Title 1">
            <a:extLst>
              <a:ext uri="{FF2B5EF4-FFF2-40B4-BE49-F238E27FC236}">
                <a16:creationId xmlns:a16="http://schemas.microsoft.com/office/drawing/2014/main" id="{37D830C4-38AD-4645-855F-D5CACCE657C7}"/>
              </a:ext>
            </a:extLst>
          </p:cNvPr>
          <p:cNvSpPr txBox="1">
            <a:spLocks/>
          </p:cNvSpPr>
          <p:nvPr/>
        </p:nvSpPr>
        <p:spPr>
          <a:xfrm>
            <a:off x="2700934" y="768656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6" name="Rounded Rectangle 165">
            <a:extLst>
              <a:ext uri="{FF2B5EF4-FFF2-40B4-BE49-F238E27FC236}">
                <a16:creationId xmlns:a16="http://schemas.microsoft.com/office/drawing/2014/main" id="{C7E996B9-B1F3-4391-A23F-FC6E9BED7793}"/>
              </a:ext>
            </a:extLst>
          </p:cNvPr>
          <p:cNvSpPr/>
          <p:nvPr/>
        </p:nvSpPr>
        <p:spPr>
          <a:xfrm>
            <a:off x="1300157" y="1423684"/>
            <a:ext cx="2641929" cy="2978187"/>
          </a:xfrm>
          <a:prstGeom prst="roundRect">
            <a:avLst/>
          </a:prstGeom>
          <a:solidFill>
            <a:srgbClr val="22514A"/>
          </a:solidFill>
          <a:ln>
            <a:solidFill>
              <a:srgbClr val="2251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165">
            <a:extLst>
              <a:ext uri="{FF2B5EF4-FFF2-40B4-BE49-F238E27FC236}">
                <a16:creationId xmlns:a16="http://schemas.microsoft.com/office/drawing/2014/main" id="{ECFB9B3D-DFD0-4C2D-B542-888269E4F316}"/>
              </a:ext>
            </a:extLst>
          </p:cNvPr>
          <p:cNvSpPr/>
          <p:nvPr/>
        </p:nvSpPr>
        <p:spPr>
          <a:xfrm>
            <a:off x="5239123" y="1411069"/>
            <a:ext cx="2642616" cy="2978187"/>
          </a:xfrm>
          <a:prstGeom prst="roundRect">
            <a:avLst/>
          </a:prstGeom>
          <a:solidFill>
            <a:srgbClr val="22514A"/>
          </a:solidFill>
          <a:ln>
            <a:solidFill>
              <a:srgbClr val="2251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itle 1">
            <a:extLst>
              <a:ext uri="{FF2B5EF4-FFF2-40B4-BE49-F238E27FC236}">
                <a16:creationId xmlns:a16="http://schemas.microsoft.com/office/drawing/2014/main" id="{A250B96A-668F-4FC9-9F93-E01219144738}"/>
              </a:ext>
            </a:extLst>
          </p:cNvPr>
          <p:cNvSpPr txBox="1">
            <a:spLocks/>
          </p:cNvSpPr>
          <p:nvPr/>
        </p:nvSpPr>
        <p:spPr>
          <a:xfrm>
            <a:off x="5530686" y="3467725"/>
            <a:ext cx="2110381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ชื่อ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-</a:t>
            </a:r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สกุล 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</a:t>
            </a:r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นายวิรุฬห์ ศิริผล 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ตำแหน่ง 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System Programmer</a:t>
            </a:r>
          </a:p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RUBIX</a:t>
            </a: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DFE20044-77D5-4337-BC6C-AAD53EC9A140}"/>
              </a:ext>
            </a:extLst>
          </p:cNvPr>
          <p:cNvSpPr txBox="1">
            <a:spLocks/>
          </p:cNvSpPr>
          <p:nvPr/>
        </p:nvSpPr>
        <p:spPr>
          <a:xfrm>
            <a:off x="1363338" y="3486833"/>
            <a:ext cx="2578830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ชื่อ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-</a:t>
            </a:r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สกุล 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</a:t>
            </a:r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นายพาณิชย์ ไทยประสานทรัพย์ 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ตำแหน่ง 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Group Manager</a:t>
            </a:r>
          </a:p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RUBIX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D332738-0D62-4ACB-AB1C-E1B27C94AA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168" y="848429"/>
            <a:ext cx="471947" cy="523324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9A91AF4B-66F5-4AE7-AA06-7D474BE367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27585" y="1739653"/>
            <a:ext cx="1618095" cy="1618095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3FC7C39E-FEBC-41F7-8A1D-C551DE3A2B3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51628" y="1739653"/>
            <a:ext cx="1618488" cy="1605457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289504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65" name="Title 1">
            <a:extLst>
              <a:ext uri="{FF2B5EF4-FFF2-40B4-BE49-F238E27FC236}">
                <a16:creationId xmlns:a16="http://schemas.microsoft.com/office/drawing/2014/main" id="{DB50EDBE-1E22-4F29-A17C-0513E35FAC61}"/>
              </a:ext>
            </a:extLst>
          </p:cNvPr>
          <p:cNvSpPr txBox="1">
            <a:spLocks/>
          </p:cNvSpPr>
          <p:nvPr/>
        </p:nvSpPr>
        <p:spPr>
          <a:xfrm>
            <a:off x="2595247" y="781479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6" name="Rounded Rectangle 165">
            <a:extLst>
              <a:ext uri="{FF2B5EF4-FFF2-40B4-BE49-F238E27FC236}">
                <a16:creationId xmlns:a16="http://schemas.microsoft.com/office/drawing/2014/main" id="{972CBEAF-FD51-46F5-86E3-DFFCDD3A42F5}"/>
              </a:ext>
            </a:extLst>
          </p:cNvPr>
          <p:cNvSpPr/>
          <p:nvPr/>
        </p:nvSpPr>
        <p:spPr>
          <a:xfrm>
            <a:off x="2781605" y="1518607"/>
            <a:ext cx="3255847" cy="2978187"/>
          </a:xfrm>
          <a:prstGeom prst="roundRect">
            <a:avLst/>
          </a:prstGeom>
          <a:solidFill>
            <a:srgbClr val="22514A"/>
          </a:solidFill>
          <a:ln>
            <a:solidFill>
              <a:srgbClr val="2251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2C4C1BC1-F0C4-41E2-BAE5-DEEE1CF7E8B5}"/>
              </a:ext>
            </a:extLst>
          </p:cNvPr>
          <p:cNvSpPr txBox="1">
            <a:spLocks/>
          </p:cNvSpPr>
          <p:nvPr/>
        </p:nvSpPr>
        <p:spPr>
          <a:xfrm>
            <a:off x="3380340" y="3611491"/>
            <a:ext cx="2578830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ชื่อ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-</a:t>
            </a:r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สกุล 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</a:t>
            </a:r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นายพลยุทธ โสภาค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ตำแหน่ง 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System Programmer</a:t>
            </a:r>
          </a:p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RUBIX</a:t>
            </a: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86764941-32A5-44BC-8BDC-18D9C13E49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899" y="1549026"/>
            <a:ext cx="1490330" cy="22489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9" name="Picture 68" descr="A close up of a logo&#10;&#10;Description automatically generated">
            <a:extLst>
              <a:ext uri="{FF2B5EF4-FFF2-40B4-BE49-F238E27FC236}">
                <a16:creationId xmlns:a16="http://schemas.microsoft.com/office/drawing/2014/main" id="{1EB49628-F971-4A46-B342-C38D325246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8360" y="1417521"/>
            <a:ext cx="914400" cy="914400"/>
          </a:xfrm>
          <a:prstGeom prst="rect">
            <a:avLst/>
          </a:prstGeom>
        </p:spPr>
      </p:pic>
      <p:sp>
        <p:nvSpPr>
          <p:cNvPr id="70" name="Google Shape;6168;p63">
            <a:extLst>
              <a:ext uri="{FF2B5EF4-FFF2-40B4-BE49-F238E27FC236}">
                <a16:creationId xmlns:a16="http://schemas.microsoft.com/office/drawing/2014/main" id="{5F5149DB-0C95-4BC3-9B67-25E14E6EC607}"/>
              </a:ext>
            </a:extLst>
          </p:cNvPr>
          <p:cNvSpPr txBox="1">
            <a:spLocks/>
          </p:cNvSpPr>
          <p:nvPr/>
        </p:nvSpPr>
        <p:spPr>
          <a:xfrm flipH="1">
            <a:off x="1667242" y="3088278"/>
            <a:ext cx="1792779" cy="43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rgbClr val="22514A"/>
                </a:solidFill>
              </a:rPr>
              <a:t>S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</a:rPr>
              <a:t>A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</a:rPr>
              <a:t>L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</a:rPr>
              <a:t>A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</a:rPr>
              <a:t>D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</a:rPr>
              <a:t>A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</a:rPr>
              <a:t>E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</a:rPr>
              <a:t>N</a:t>
            </a:r>
          </a:p>
          <a:p>
            <a:pPr algn="ctr"/>
            <a:r>
              <a:rPr lang="en-US" sz="1800" b="1" dirty="0">
                <a:solidFill>
                  <a:srgbClr val="22514A"/>
                </a:solidFill>
              </a:rPr>
              <a:t>G</a:t>
            </a:r>
            <a:endParaRPr lang="en-US" sz="1800" b="1" dirty="0"/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23FA4514-E43C-4062-88C3-224FE6066B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543" y="848429"/>
            <a:ext cx="471947" cy="52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018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Internship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931577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6061121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6131487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6170181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" name="Google Shape;55;p7">
            <a:extLst>
              <a:ext uri="{FF2B5EF4-FFF2-40B4-BE49-F238E27FC236}">
                <a16:creationId xmlns:a16="http://schemas.microsoft.com/office/drawing/2014/main" id="{3DFA1C19-2EB9-4BDC-A0E3-1A2BD49096BB}"/>
              </a:ext>
            </a:extLst>
          </p:cNvPr>
          <p:cNvSpPr/>
          <p:nvPr/>
        </p:nvSpPr>
        <p:spPr>
          <a:xfrm rot="5400000" flipH="1" flipV="1">
            <a:off x="2914267" y="6847775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56;p7">
            <a:extLst>
              <a:ext uri="{FF2B5EF4-FFF2-40B4-BE49-F238E27FC236}">
                <a16:creationId xmlns:a16="http://schemas.microsoft.com/office/drawing/2014/main" id="{C3669D1A-F411-465F-9D7E-11D2FD7A626A}"/>
              </a:ext>
            </a:extLst>
          </p:cNvPr>
          <p:cNvSpPr/>
          <p:nvPr/>
        </p:nvSpPr>
        <p:spPr>
          <a:xfrm rot="16200000" flipV="1">
            <a:off x="356876" y="6500948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9E9463-7E51-4D8D-A058-371C3AE771B2}"/>
              </a:ext>
            </a:extLst>
          </p:cNvPr>
          <p:cNvSpPr/>
          <p:nvPr/>
        </p:nvSpPr>
        <p:spPr>
          <a:xfrm>
            <a:off x="3018867" y="685782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BC3E023-1D16-4687-A37A-7837FCDDC57C}"/>
              </a:ext>
            </a:extLst>
          </p:cNvPr>
          <p:cNvSpPr txBox="1"/>
          <p:nvPr/>
        </p:nvSpPr>
        <p:spPr>
          <a:xfrm>
            <a:off x="1124049" y="6896522"/>
            <a:ext cx="180163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4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D9B5390-9D9A-46BF-9BD0-E2AC02BE620D}"/>
              </a:ext>
            </a:extLst>
          </p:cNvPr>
          <p:cNvSpPr txBox="1"/>
          <p:nvPr/>
        </p:nvSpPr>
        <p:spPr>
          <a:xfrm>
            <a:off x="301886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102465FE-19C9-4CB4-989A-76F6570A76A8}"/>
              </a:ext>
            </a:extLst>
          </p:cNvPr>
          <p:cNvSpPr txBox="1"/>
          <p:nvPr/>
        </p:nvSpPr>
        <p:spPr>
          <a:xfrm>
            <a:off x="9214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27219915-86EC-43B2-AA7C-D78AE8994379}"/>
              </a:ext>
            </a:extLst>
          </p:cNvPr>
          <p:cNvSpPr txBox="1"/>
          <p:nvPr/>
        </p:nvSpPr>
        <p:spPr>
          <a:xfrm>
            <a:off x="662736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1" name="Rectangle: Top Corners Rounded 420">
            <a:extLst>
              <a:ext uri="{FF2B5EF4-FFF2-40B4-BE49-F238E27FC236}">
                <a16:creationId xmlns:a16="http://schemas.microsoft.com/office/drawing/2014/main" id="{F03F52C6-0F56-487C-A654-B0E7D915A376}"/>
              </a:ext>
            </a:extLst>
          </p:cNvPr>
          <p:cNvSpPr/>
          <p:nvPr/>
        </p:nvSpPr>
        <p:spPr>
          <a:xfrm rot="10800000">
            <a:off x="0" y="-2152409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2" name="Picture 2">
            <a:extLst>
              <a:ext uri="{FF2B5EF4-FFF2-40B4-BE49-F238E27FC236}">
                <a16:creationId xmlns:a16="http://schemas.microsoft.com/office/drawing/2014/main" id="{F56A8519-26C2-4956-8973-9C0533981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086937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3" name="Title 1">
            <a:extLst>
              <a:ext uri="{FF2B5EF4-FFF2-40B4-BE49-F238E27FC236}">
                <a16:creationId xmlns:a16="http://schemas.microsoft.com/office/drawing/2014/main" id="{C688DE8B-C59B-4B6B-8DCC-ADB574D3067B}"/>
              </a:ext>
            </a:extLst>
          </p:cNvPr>
          <p:cNvSpPr txBox="1">
            <a:spLocks/>
          </p:cNvSpPr>
          <p:nvPr/>
        </p:nvSpPr>
        <p:spPr>
          <a:xfrm>
            <a:off x="1907184" y="-202614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24" name="Straight Connector 423">
            <a:extLst>
              <a:ext uri="{FF2B5EF4-FFF2-40B4-BE49-F238E27FC236}">
                <a16:creationId xmlns:a16="http://schemas.microsoft.com/office/drawing/2014/main" id="{E6243637-301B-4B6B-98CE-E9A6F2FE04BA}"/>
              </a:ext>
            </a:extLst>
          </p:cNvPr>
          <p:cNvCxnSpPr/>
          <p:nvPr/>
        </p:nvCxnSpPr>
        <p:spPr>
          <a:xfrm>
            <a:off x="1836064" y="-2026626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Title 1">
            <a:extLst>
              <a:ext uri="{FF2B5EF4-FFF2-40B4-BE49-F238E27FC236}">
                <a16:creationId xmlns:a16="http://schemas.microsoft.com/office/drawing/2014/main" id="{C79B53FA-A614-4412-B74C-FB4B40B50829}"/>
              </a:ext>
            </a:extLst>
          </p:cNvPr>
          <p:cNvSpPr txBox="1">
            <a:spLocks/>
          </p:cNvSpPr>
          <p:nvPr/>
        </p:nvSpPr>
        <p:spPr>
          <a:xfrm>
            <a:off x="1907184" y="-1768175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26" name="Picture 2" descr="C.S.I. Group – ไทย">
            <a:extLst>
              <a:ext uri="{FF2B5EF4-FFF2-40B4-BE49-F238E27FC236}">
                <a16:creationId xmlns:a16="http://schemas.microsoft.com/office/drawing/2014/main" id="{11219256-3C68-4926-9156-E02F56E4B8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02578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0" name="Picture 469">
            <a:extLst>
              <a:ext uri="{FF2B5EF4-FFF2-40B4-BE49-F238E27FC236}">
                <a16:creationId xmlns:a16="http://schemas.microsoft.com/office/drawing/2014/main" id="{ADA4D5E1-D55F-4410-A187-2659624B91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8358" y="1706400"/>
            <a:ext cx="1000970" cy="110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90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94" name="Google Shape;56;p7">
            <a:extLst>
              <a:ext uri="{FF2B5EF4-FFF2-40B4-BE49-F238E27FC236}">
                <a16:creationId xmlns:a16="http://schemas.microsoft.com/office/drawing/2014/main" id="{B9C03744-AD66-4E62-BF6F-5181E3FD12F7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D8C0F9FB-EAE2-44D9-AABA-164164D1FC5E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384D753B-C68E-4C11-B3B0-CF23E05F8052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Internship</a:t>
            </a:r>
          </a:p>
        </p:txBody>
      </p:sp>
      <p:sp>
        <p:nvSpPr>
          <p:cNvPr id="97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6AAE57ED-D786-4B8D-B2AB-EC5960BF80B2}"/>
              </a:ext>
            </a:extLst>
          </p:cNvPr>
          <p:cNvSpPr txBox="1"/>
          <p:nvPr/>
        </p:nvSpPr>
        <p:spPr>
          <a:xfrm>
            <a:off x="3065461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13E70F3E-0BA9-497E-9007-F123EDC2D6D4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461FC2DC-CAC6-459C-9006-FC275701AD71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2" name="Picture 111" descr="A close up of a logo&#10;&#10;Description automatically generated">
            <a:extLst>
              <a:ext uri="{FF2B5EF4-FFF2-40B4-BE49-F238E27FC236}">
                <a16:creationId xmlns:a16="http://schemas.microsoft.com/office/drawing/2014/main" id="{96A56A44-2EA0-4E99-87E6-1DF21B023D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7600" y="1755325"/>
            <a:ext cx="1828800" cy="1828800"/>
          </a:xfrm>
          <a:prstGeom prst="rect">
            <a:avLst/>
          </a:prstGeom>
        </p:spPr>
      </p:pic>
      <p:sp>
        <p:nvSpPr>
          <p:cNvPr id="113" name="Google Shape;1473;p48">
            <a:extLst>
              <a:ext uri="{FF2B5EF4-FFF2-40B4-BE49-F238E27FC236}">
                <a16:creationId xmlns:a16="http://schemas.microsoft.com/office/drawing/2014/main" id="{28D3B721-745B-40FD-A754-320526237085}"/>
              </a:ext>
            </a:extLst>
          </p:cNvPr>
          <p:cNvSpPr txBox="1">
            <a:spLocks/>
          </p:cNvSpPr>
          <p:nvPr/>
        </p:nvSpPr>
        <p:spPr>
          <a:xfrm>
            <a:off x="2870995" y="3681230"/>
            <a:ext cx="3400600" cy="223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dirty="0"/>
              <a:t>System Programmer</a:t>
            </a:r>
          </a:p>
        </p:txBody>
      </p:sp>
      <p:pic>
        <p:nvPicPr>
          <p:cNvPr id="114" name="Picture 113">
            <a:extLst>
              <a:ext uri="{FF2B5EF4-FFF2-40B4-BE49-F238E27FC236}">
                <a16:creationId xmlns:a16="http://schemas.microsoft.com/office/drawing/2014/main" id="{729019D8-01DE-4DA7-AB47-2350B135BC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769" y="1688636"/>
            <a:ext cx="481372" cy="53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529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94" name="Google Shape;56;p7">
            <a:extLst>
              <a:ext uri="{FF2B5EF4-FFF2-40B4-BE49-F238E27FC236}">
                <a16:creationId xmlns:a16="http://schemas.microsoft.com/office/drawing/2014/main" id="{B9C03744-AD66-4E62-BF6F-5181E3FD12F7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D8C0F9FB-EAE2-44D9-AABA-164164D1FC5E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384D753B-C68E-4C11-B3B0-CF23E05F8052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Internship</a:t>
            </a:r>
          </a:p>
        </p:txBody>
      </p:sp>
      <p:sp>
        <p:nvSpPr>
          <p:cNvPr id="97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6AAE57ED-D786-4B8D-B2AB-EC5960BF80B2}"/>
              </a:ext>
            </a:extLst>
          </p:cNvPr>
          <p:cNvSpPr txBox="1"/>
          <p:nvPr/>
        </p:nvSpPr>
        <p:spPr>
          <a:xfrm>
            <a:off x="3065461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13E70F3E-0BA9-497E-9007-F123EDC2D6D4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461FC2DC-CAC6-459C-9006-FC275701AD71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0855DE80-3C3A-406C-B7C5-56BB747154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102" y="871363"/>
            <a:ext cx="1371600" cy="13716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043F41A1-C374-4DED-B186-AF62A798799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795" y="3714025"/>
            <a:ext cx="799233" cy="799233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01E5C0C1-DF4D-4B4C-82EC-798814A9B94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102" y="2144478"/>
            <a:ext cx="1371600" cy="137160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804C0EBB-9051-4A2E-BD67-6133190EDFB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92216" y="3687213"/>
            <a:ext cx="457200" cy="4572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72D056D2-3616-4BDF-8E13-EF1289C42F3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2322102" y="3678981"/>
            <a:ext cx="457200" cy="457200"/>
          </a:xfrm>
          <a:prstGeom prst="rect">
            <a:avLst/>
          </a:prstGeom>
        </p:spPr>
      </p:pic>
      <p:sp>
        <p:nvSpPr>
          <p:cNvPr id="69" name="Rounded Rectangle 9">
            <a:extLst>
              <a:ext uri="{FF2B5EF4-FFF2-40B4-BE49-F238E27FC236}">
                <a16:creationId xmlns:a16="http://schemas.microsoft.com/office/drawing/2014/main" id="{867358B6-38AB-4F36-A36E-3D968E07EEED}"/>
              </a:ext>
            </a:extLst>
          </p:cNvPr>
          <p:cNvSpPr/>
          <p:nvPr/>
        </p:nvSpPr>
        <p:spPr>
          <a:xfrm>
            <a:off x="2373618" y="897121"/>
            <a:ext cx="1245346" cy="939038"/>
          </a:xfrm>
          <a:prstGeom prst="roundRect">
            <a:avLst/>
          </a:prstGeom>
          <a:solidFill>
            <a:srgbClr val="3D324C"/>
          </a:solidFill>
          <a:ln>
            <a:solidFill>
              <a:srgbClr val="3D32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775A76EF-6D69-417C-9E34-43D7ADFD3D1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618" y="1045181"/>
            <a:ext cx="248867" cy="275959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186EBCFF-39FC-4D46-AD89-C571221D0816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31" y="1321140"/>
            <a:ext cx="1828800" cy="18288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5FA6E899-CBCB-49A8-BBF9-D23B2D3CDB6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90157">
            <a:off x="6908507" y="2121148"/>
            <a:ext cx="924687" cy="1239052"/>
          </a:xfrm>
          <a:prstGeom prst="rect">
            <a:avLst/>
          </a:prstGeom>
        </p:spPr>
      </p:pic>
      <p:sp>
        <p:nvSpPr>
          <p:cNvPr id="73" name="Google Shape;6168;p63">
            <a:extLst>
              <a:ext uri="{FF2B5EF4-FFF2-40B4-BE49-F238E27FC236}">
                <a16:creationId xmlns:a16="http://schemas.microsoft.com/office/drawing/2014/main" id="{C94F4826-11CE-4872-A5B1-C5F8ACC0ED71}"/>
              </a:ext>
            </a:extLst>
          </p:cNvPr>
          <p:cNvSpPr txBox="1">
            <a:spLocks/>
          </p:cNvSpPr>
          <p:nvPr/>
        </p:nvSpPr>
        <p:spPr>
          <a:xfrm flipH="1">
            <a:off x="552828" y="2866196"/>
            <a:ext cx="2230480" cy="43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rgbClr val="22514A"/>
                </a:solidFill>
              </a:rPr>
              <a:t>Develop</a:t>
            </a:r>
            <a:endParaRPr lang="en-US" sz="1800" b="1" dirty="0"/>
          </a:p>
        </p:txBody>
      </p:sp>
      <p:sp>
        <p:nvSpPr>
          <p:cNvPr id="74" name="Google Shape;6168;p63">
            <a:extLst>
              <a:ext uri="{FF2B5EF4-FFF2-40B4-BE49-F238E27FC236}">
                <a16:creationId xmlns:a16="http://schemas.microsoft.com/office/drawing/2014/main" id="{4ABBC5F4-D676-4462-B816-D5B1BE1C0369}"/>
              </a:ext>
            </a:extLst>
          </p:cNvPr>
          <p:cNvSpPr txBox="1">
            <a:spLocks/>
          </p:cNvSpPr>
          <p:nvPr/>
        </p:nvSpPr>
        <p:spPr>
          <a:xfrm flipH="1">
            <a:off x="5753591" y="3237475"/>
            <a:ext cx="2230480" cy="43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rgbClr val="22514A"/>
                </a:solidFill>
              </a:rPr>
              <a:t>Factory Worker</a:t>
            </a:r>
            <a:endParaRPr lang="en-US" sz="1800" b="1" dirty="0"/>
          </a:p>
        </p:txBody>
      </p:sp>
      <p:sp>
        <p:nvSpPr>
          <p:cNvPr id="75" name="Google Shape;6168;p63">
            <a:extLst>
              <a:ext uri="{FF2B5EF4-FFF2-40B4-BE49-F238E27FC236}">
                <a16:creationId xmlns:a16="http://schemas.microsoft.com/office/drawing/2014/main" id="{78DF1888-6373-40C7-9C3B-B17868836F34}"/>
              </a:ext>
            </a:extLst>
          </p:cNvPr>
          <p:cNvSpPr txBox="1">
            <a:spLocks/>
          </p:cNvSpPr>
          <p:nvPr/>
        </p:nvSpPr>
        <p:spPr>
          <a:xfrm flipH="1">
            <a:off x="1881051" y="5866879"/>
            <a:ext cx="2230480" cy="43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ignika"/>
              <a:buNone/>
              <a:defRPr sz="73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rgbClr val="22514A"/>
                </a:solidFill>
              </a:rPr>
              <a:t>System Developer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4058465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44444E-6 L 0.00209 -0.1236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-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44444E-6 L -0.00299 -0.12362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-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-0.12362 L 0.01875 -0.091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3" y="15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99 -0.12362 L -0.01588 -0.15139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1" y="-1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000"/>
                            </p:stCondLst>
                            <p:childTnLst>
                              <p:par>
                                <p:cTn id="2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42 -0.02176 L 0.42421 0.25718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33" y="139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000"/>
                            </p:stCondLst>
                            <p:childTnLst>
                              <p:par>
                                <p:cTn id="3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</p:bldLst>
  </p:timing>
</p:sld>
</file>

<file path=ppt/theme/theme1.xml><?xml version="1.0" encoding="utf-8"?>
<a:theme xmlns:a="http://schemas.openxmlformats.org/drawingml/2006/main" name="Salent Weekly Planner by Slidesgo">
  <a:themeElements>
    <a:clrScheme name="Simple Light">
      <a:dk1>
        <a:srgbClr val="112925"/>
      </a:dk1>
      <a:lt1>
        <a:srgbClr val="FFFAF7"/>
      </a:lt1>
      <a:dk2>
        <a:srgbClr val="22514A"/>
      </a:dk2>
      <a:lt2>
        <a:srgbClr val="F9DDC5"/>
      </a:lt2>
      <a:accent1>
        <a:srgbClr val="E6AA35"/>
      </a:accent1>
      <a:accent2>
        <a:srgbClr val="DD6A57"/>
      </a:accent2>
      <a:accent3>
        <a:srgbClr val="FCC9B4"/>
      </a:accent3>
      <a:accent4>
        <a:srgbClr val="99584F"/>
      </a:accent4>
      <a:accent5>
        <a:srgbClr val="193D37"/>
      </a:accent5>
      <a:accent6>
        <a:srgbClr val="DBC2AC"/>
      </a:accent6>
      <a:hlink>
        <a:srgbClr val="1129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858</TotalTime>
  <Words>1059</Words>
  <Application>Microsoft Office PowerPoint</Application>
  <PresentationFormat>On-screen Show (16:9)</PresentationFormat>
  <Paragraphs>313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Raleway</vt:lpstr>
      <vt:lpstr>TH Sarabun New</vt:lpstr>
      <vt:lpstr>Signika</vt:lpstr>
      <vt:lpstr>TH SarabunPSK</vt:lpstr>
      <vt:lpstr>Arial</vt:lpstr>
      <vt:lpstr>Salent Weekly Planner by Slidesgo</vt:lpstr>
      <vt:lpstr>PowerPoint Presentation</vt:lpstr>
      <vt:lpstr>RUBIX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Salent  Weekly Planner</dc:title>
  <dc:creator>Athiruj Poositaporn</dc:creator>
  <cp:lastModifiedBy>Bank</cp:lastModifiedBy>
  <cp:revision>205</cp:revision>
  <dcterms:modified xsi:type="dcterms:W3CDTF">2020-08-19T12:38:53Z</dcterms:modified>
</cp:coreProperties>
</file>